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1.疗效评价：患者适应依拉环素疗效可控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2.局限性：未做气管镜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3.结论：强化病原筛查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两肺多发炎症性肺炎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1.独特性：肺孢子菌肺炎严重气急，症状严重，肺部听诊很少闻及干，湿性啰音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2.背景：患者2月前无明显诱因反复发热，热峰38.9度，无寒餐，伴咳嗽，不易咳出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1.人口学信息：63岁、男、退休人员、上海金山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2.主诉：反复间断发热2月余，加重伴气促3天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3.既往史：患者体质一般，无高血压、糖尿病、冠心病、哮喘。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T36.5度 HR83次/分 R14次/分 BP139/83mmHg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1.初步诊断：重症肺炎、呼吸衰竭、冠状动脉粥样硬化性心脏病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3.鉴别诊断：肺炎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1.药物：厄他培南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3.微生物/病理结果：呼吸道正常菌丛生长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4.方案调整：依拉环素50mgQ12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2025-11-10T07:19:25Z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