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1.疗效评价：使用依拉环素疗效可控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2.局限性：未做支气管镜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3.结论：强化病原筛查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呼吸困难引起的肺炎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1.独特性：咳嗽伴呼吸困难四天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2.背景：呼吸衰竭肺部感染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1.人口学信息：男28岁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2.主诉：咳嗽伴呼吸困难四天，咳痰困难伴气喘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1.初步诊断：呼吸衰竭肺部感染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2.诊断依据：患者四天无明显诱因出现咳嗽半气喘呼吸困难，咳痰困难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3.鉴别诊断：支气管哮喘新功能不全，出现肺部与血感染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1.药物：头孢匹诺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3.微生物/病理结果：肺炎念珠菌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4.方案调整：依拉环素50mg 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2025-11-10T07:26:52Z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