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1.疗效评价：使用依拉环素疗效可控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2.局限性：未做支气管镜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3.结论：强化病原筛查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1.独特性：铜绿假单胞菌 肺炎念珠菌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2.背景：反复咳嗽意识模糊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1.人口学信息：71岁 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3.既往史：有高血压，糖尿病，无冠心病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2.诊断依据：血培养铜绿肺炎念珠菌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3.鉴别诊断：肺炎 肺部感染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3.微生物/病理结果：肺炎念珠菌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2025-11-10T07:26:57Z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