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1.疗效评价：本例患者抗感染治疗方案达到临床治愈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2.局限性：未行外周血检测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3.结论：术前抗感染及早治疗有效提高手术状态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肝移植围手术期感染经验性治疗一例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1.独特性：经验性治疗较早干预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既往乙肝病史20余年，期间肝硬化缓慢加重，23年5月患者因呕血入外院就诊，消化道出血缓解，但出现体温升高，血氧饱和下降等情况，心超显示存在大量肺水平右向左分流提示肝肺综合症。25年5月来本院肝移植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1.人口学信息：女，49岁，已婚，浙江省人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2.主诉：肝移植术后3月皮肤巩膜黄染两月余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3.既往史：有肝炎史，输血史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无异常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未见异常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1.初步诊断：血流感染，胆道感染，肝移植状态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2.诊断依据：白介素6.59偏高，降钙素原0.56偏高，预示低风险脓毒血症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3.鉴别诊断：NGS:屎肠球菌,巨细胞病毒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1.药物：万古霉素加卡泊芬净加头孢阿维巴坦抗感染治疗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2.手术：2025-11-5胆囊切除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3.微生物/病理结果：NGS:屎肠球菌,巨细胞病毒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4.方案调整：停用万古霉素及头孢阿维巴坦更改抗生素为依拉环素一毫克每公斤q12h抗感染治疗，保留卡泊芬净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5.指标追踪：无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2025-11-10T07:12:15Z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