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11111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1.疗效评价：11111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2.局限性：111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3.结论：1111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test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1.独特性：44444444444444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2.背景：11111111111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1.人口学信息：1111111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2.主诉：11111111111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3.既往史：11111111111111111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111111111111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11111111111111111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111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111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222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1.初步诊断：222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2.诊断依据：222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3.鉴别诊断：222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1.药物：222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2.手术：222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3.微生物/病理结果：222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4.方案调整：222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5.指标追踪：222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41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2025-11-10T06:44:51Z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