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1.疗效评价：针对CRAB调整为头孢哌酮联合依拉环素后，患者体温快速下降，炎症指标逐渐下降，未见明显不良反应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2.局限性：治疗过程中出现发热后未及时调整治疗方案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3.结论：住院期间出现发热，应警惕院内感染，及时筛查病原学及调整抗感染方案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一例胰腺炎、糖尿病酮症酸中毒合并CRAB血流感染的诊治体会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1.独特性：胰腺炎、糖尿病酮症酸中毒抗炎、抗感染治疗过程中出现发热，血培养提示CRAB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2.背景：住院时间长，出现发热，应警惕耐药菌感染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1.人口学信息：70岁，男性，职工退休 长居长春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2.主诉：呼吸困难1天，加重伴意识不清10小时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3.既往史：糖尿病史12年，胃溃疡病史10余年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意识不清，气管插管状态，双肺呼吸音粗糙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肺CT提示支气管炎；双肺散在炎症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1.初步诊断：脓毒症、I型呼吸衰竭、急性胰腺炎、糖尿病性酮症酸中毒、肺炎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2.诊断依据：腹部CT提示胰腺炎，血气分析提示I型呼吸衰竭，血培养提示鲍曼不动杆菌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3.鉴别诊断：排除肺结核等其他感染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  美罗培南（10.15-10.23）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多粘菌素（10.23-11.02）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替加环素（11.02-11.06）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依拉环素（11.06-11.12）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头孢哌酮舒巴坦（11.06-11.12）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3.微生物/病理结果：血培养CRAB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4.方案调整：加用依拉环素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5.指标追踪：调整抗感染方案后体温恢复正常，炎症指标逐渐下降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2025-11-13T06:55:45Z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