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1.疗效评价：患者先后检出肺炎克雷伯菌、大肠埃希菌，立即调整用药,症状体征明显好转，炎症指标下降，治疗有效。治疗过程中无肝肾功能损伤。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一例重度再生障碍性贫血移植术后病例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1.独特性：患者重度再生障碍性贫血，出现发热、伴咽部疼痛,反复发热,经抗感染后仍发热。NGS检出:异栖克雷伯菌、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2.背景：患者因发热伴咽部疼痛,后经在外院行骨穿等一系列检查考虑再生障碍性贫血,反复发热,经抗感染,抗病毒后仍发热,经造血干细胞移植术后。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1.人口学信息：15，男，学生，湖北武汉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2.主诉：确诊重度再生障碍性贫血1月余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3.既往史：有输血史,头孢皮试阳性(皮肤瘙痒)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体温38.5C 脉搏99次/分 呼吸20次/分 血压140/82mmHg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全身皮肤巩膜无黄染，浅表淋巴结无肿大。颈软，气管居中，甲状腺不大。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胸骨无压痛。双肺呼吸音清，未闻及干湿啰音。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心率99次/分，律齐，各瓣膜听诊区未闻及病理性杂音。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腹平软，无压痛及反跳痛，肝脾肋下未及，Muphy征（-），肾区无叩击痛，肠呜音正常，双下肢无水肿，肌力、肌张力及感觉正常。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见外院出院小结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1.初步诊断：重度再生障碍性贫血贫血,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2.诊断依据：患者在外院行骨穿等检查确诊,目前诊断明确,无需鉴别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1.药物：2025/8/20-9/1多黏B50万IU静滴q12h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2025/8/20美罗培南1gq8h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2025/8/20-8/31舒普深3gq8h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2025/8/31-9/24头孢他啶阿维巴坦2.5gq8h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2025/9/1-9/4替加环素50mgq12h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2025/9/4-9/19依拉环素50mgq12h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2025/9/4-10/7氨曲南2gq6h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2025/10/2-10/7头孢他啶阿维巴坦2.5gq8h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2.手术：2025/9/20-21行造血干细胞移植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3.微生物/病理结果：真菌G、GM阴性，EB病毒阴性，检出肺炎克雷伯菌、大肠埃希菌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4.方案调整：2025/9/4替加环素替换为依拉环素+氨曲南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5.指标追踪：患者发热,检出肺炎克雷伯菌,大肠埃希菌，CRP持续上升，9.4-9.19使用依拉环素,经治疗后体温降至正常，crp明显下降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2025-11-13T04:05:29Z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