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1.疗效评价：：患者先后检出大肠埃希菌，立即调整用药,症状体征明显好转，下腹疼痛,黑便较前减少，治疗有效。治疗过程中无肝肾功能损伤。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2.局限性：由于医院缺货等其他原因,还未完全缓解就停止用药。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3.结论：病人诊疗过程中，应密切关注患者体征，依据病情及时制定并调整治疗方案，达到疗效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一例NK/T淋巴瘤病例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1.独特性：患者NK/T淋巴瘤治疗1年余,治疗期间出现粒缺伴发热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2.背景：患者因出现无明显诱因鼻塞、流涕、头痛、多浓涕、喷嚏、涕中带血丝，伴头痛头晕及嗅觉减退,伴视力减退,伴咳嗽咳痰,后经骨穿等检查考虑NK/T淋巴瘤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1.人口学信息：55，男，工人，湖北荆州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2.主诉：NK/T淋巴瘤治疗1年余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体温36.5C 脉搏80次/分 呼吸20次/分 血压119/82mmHg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一般情况：发育正常，营养良好，正常面容，表情自如，体型适中，步入病房，步态正常，自主体位， 神志清楚，查体合作。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全身皮肤巩膜无黄染，浅表淋巴结无肿大。颈软，气管居中，甲状腺不大。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胸骨无压痛。双肺呼吸音清，未闻及干湿啰音。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心率80次/分，律齐，各瓣膜听诊区未闻及病理性杂音。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腹平软，无压痛及反跳痛，肝脾肋下未及，Muphy征（-），肾区无叩击痛，肠呜音正常，双下肢无水肿，肌力、肌张力及感觉正常。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见出院小结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1.初步诊断：NK/T细胞淋巴瘤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2.诊断依据：患者在我院行骨穿等检查确诊,已多次行化疗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3.鉴别诊断：诊断明确,无需鉴别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1.药物：2025/9/21-9/26美罗培南1gq8h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2025/9/24-9/30依拉环素50mgq12h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2025/9/28-10/14头孢他啶阿维巴坦2.5gq8h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2025/9/30-10/6多黏B50万IU静滴q12h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2025/9/27-10/14卡泊芬净50mgqd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3.微生物/病理结果：EB病毒阴性，CRE检出大肠埃希菌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4.方案调整：2025/9/24美罗培南替换依拉环素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5.指标追踪：患者下腹疼痛,黑便,检出大肠埃希菌，CRP持续上升，9.24-9.30使用依拉环素,经治疗后下腹疼痛，黑便较前减少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2025-11-13T06:13:26Z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