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3.结论：明确病原体后及时更改合适抗生素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1例不明原因肺炎病例报告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1.独特性：外院第一次气管镜及送检肺泡灌洗液NGS未找到明确病原体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2.背景：1.患者多年痛风病史，长期激素治疗2.外院住院先后予哌啦西林他唑巴坦、美罗培南、利奈唑胺及诊断性抗结核治疗仍有发热，肺部病灶未见好转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1.人口学信息：41岁，男性，个体户，南昌县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2.主诉：发热伴咳嗽咳痰10天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3.既往史：痛风病史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体温：36.7 心率：100次/分 呼吸：20次/分，血压：114/79mmHg，双肺呼吸音粗，未闻及干湿性罗音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2025.8.25考虑两肺感染，右侧胸膜肥厚，包裹性积液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1.初步诊断：肺部感染，痛风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2.诊断依据：肺泡灌洗液培养出耐碳青霉烯类大肠埃希菌，NDM酶阳性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3.鉴别诊断：排除肺结核，第二次气管镜行NGS未找到结核菌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1.药物：入院先后予美罗培南、利奈唑胺、奈诺沙星抗感染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 8 27行气管镜检查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3.微生物/病理结果：2025.8 31肺泡灌洗液培养出耐碳青霉烯类大肠埃希菌，NDM酶阳性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4.方案调整：明确病原体后予依拉环素联合阿米卡星抗感染治疗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5.指标追踪：体温恢复正常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2025-11-13T06:28:25Z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