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1.疗效评价：患者虽无病原学证据，但经验性抗感染后，症状体征明显好转，炎症指标下降恢复至正常，治疗有效。治疗过程中无肝肾功能损伤。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一例骨髓增生异常综合征行造血干细胞移植病例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1.独特性：患者为骨髓增生异常综合征,拟行异体造血干细胞移植术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2.背景：患者近2月无明显诱因体力下降,诊断骨髓增生异常综合征,完善移植相关检查后,拟行异体造血干细胞移植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1.人口学信息：52，男，农民，湖北孝感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2.主诉：确诊骨髓增生异常综合征2月,拟行异体造血干细胞移植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体温36.6C 脉搏88次/分 呼吸17次/分 血压115/79mmHg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皮肤黏膜：色泽：正常，皮疹类型及分布：无皮疹类型及分布描述，皮下出血类型及分布：无皮下出血及分布描述，水肿部位及程度：无，肝掌：无，蜘蛛痣：无，部位：蜘蛛痣部位，其他：无。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颈部：颈项强直:无,颈动脉:搏动正常,肝静脉回流征:阴性,气管:正中,甲状腺:正常,血管杂音:无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1.初步诊断：骨髓增生异常综合征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2.诊断依据：根据既往病历资料及相关检查结果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3.鉴别诊断：诊断明确,无需鉴别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1.药物：2024/11/2-11/12舒普深3gq12h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2024/11/12-11/20亚胺培南1gq8h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2024/11/12-11/14万古霉素1000mgq12h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2024/11/14-11/20依拉环素50mgq12h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2024/11/15-11/19伏立康唑0.2gq12h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2.手术：2024/11/5-11/6异体造血干细胞移植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3.微生物/病理结果：血培养阴性,CRE阴性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5.指标追踪：患者发热，11.14-11.20使用依拉环素，经治疗后体温降至正常，crp明显下降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2025-11-13T06:19:20Z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