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1.疗效评价：患者虽无病原学证据，但经验性抗感染后，症状体征明显好转，炎症指标下降恢复至正常，治疗有效。治疗过程中无肝肾功能损伤。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一例急性淋巴细胞白血病病例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1.独特性：患者为急性淋巴细胞白血病,行化疗后骨髓抑制,出现重度粒缺,合并有糖尿病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2.背景：患者确诊急性淋巴细胞白血病3月余，已行两次化疗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1.人口学信息：47，男，职员，湖北武汉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2.主诉：确诊ALL3月余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3.既往史：强直性脊柱炎5年,规律行司库奇尤单抗每月1次治疗。鼻中隔手术、扁桃体切除术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72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体温26.6C 脉搏85次/分 呼吸20次/分 血压111/75mmHg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3月5日 我院 骨髓穿刺：骨髓有校細胞增生明显活跃，原始淋巴細胞占95%。考虑ALL。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3月10日我院免疫分型：结果：58.19%细胞（占有核細胞）表达CD19,CD38,HLA-DR, cCD79a,CD22pa上t，CD10,TDTpart,CD20part，少部分表达CDS4，不表达CD7,CD117.CD33,MPO. cCD3,CD15, CD13, CD11b，clgM,Kappa,Lambda,CD2,CD3.CD5,CD8,CD4,CD56.为表型异常B系幼稚細胞；粒细胞占有核細胞5.23%，比例明显减低，发育模式异常；单核细胞占有校细胞0.67%，比例不高，表型成熟；成熟淋巴細胞占有核细胞7.84%，其中CD19+CD20+成熟B细胞占淋巴细胞6.91%，未见明显单克隆B细胞，T及N/T细胞表型未见明显异常；浆细胞占有核细胞0.14%，比例不高；结论：考虑为B-ALL（pre-B可能性大），请結合临床及其他实验室检查综合诊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2025-03-12 我院 白血病融合基因：阴性。WT1为高表达。EVI1阴性。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2025-03-20 我院 染色体核型分析：59~&lt;33n&gt;， XXY，+1， -2，-3， -4，-7， +8， ？add(8)(p11），-9，-12-15， -16，inc [cp5]/46, XY[3].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1.初步诊断：急性淋巴细胞白血病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2.诊断依据：诊断明确，无需鉴别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1.药物：2025/6/19-6/23舒普深3gq8h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2025/6/23-6/27美罗培南1000mgq8h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2025/6/23-6/27利奈唑胺600mgq12h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2025/6/27-7/7头孢他啶阿维巴坦2.5gq8h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2025/6/27-7/4依拉环素50mgq12h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2025/6/27-7/5卡泊芬净50mgqd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2.手术：2025/6/18腰椎穿刺术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静脉注射化疗药物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3.微生物/病理结果：血培养阴性,真菌G,真菌GM阴性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4.方案调整：既往使用过舒普深,美罗培南等抗感染药物，抗感染效果不佳,体温增高调整抗生素为依拉环素联合头孢他啶阿维巴坦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5.指标追踪：患者发热,6.27-7.4使用依拉环素，经治疗后体温降至正常，crp下降明显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2025-11-17T02:54:38Z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