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1.疗效评价：患者查出大肠埃希菌，抗感染不佳后迅速调整方案，加用依拉环素抗感染治疗,症状体征明显好转，炎症指标下降，治疗有效。治疗过程中无肝肾功能损伤。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一例急性髓系白血病伴混合感染病例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1.独特性：患者为急性髓系白血病,化疗后出现骨髓抑制,合并多重感染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2.背景：患者眼睑、下肢水肿1周余,发现白血病增多1天,于我院行完善骨髓穿刺等相关检查后确诊急性髓系白血病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1.人口学信息：71，女，退(离)休人员，湖北孝感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2.主诉：眼睑、下肢水肿1周余，发现白细胞增多1天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4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体温36.5C 脉搏80次/分 呼吸18次/分 血压120/70mmHg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见现病史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1.初步诊断：白细胞增多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2.诊断依据：外院及我院检查结果数份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具有病态造血的其他疾患：病态造血并非MDS所特有，轻度病态造血还可见于骨髓堵生性疾病（如慢粒、原发性血小板增多症、骨髓纤维化、红白血病、多发性骨籠瘤、恶性组织细胞病等）以及非造血组织的肿瘤。2、溶血性贫血：MDS患者的骨髓中红系增生易与溶血性贫血相混淆。MDS时网织红细胞绝对值低于正常或正常，骨髓有两系或三系病态造血，有关溶血性贫血的特异性实验室检查大多为阴性。3、巨幼细胞贫血：MDS患者的骨髓象常有红细胞系的“类巨幼样变"，应与巨幼细胞贫血鉴别，后者常有导致叶酸或（和》维生素B12缺乏的原因，血清叶酸或（和〉维生素B12合量减低，对维生素B12与叶酸的洽疗有良好的反应可资鉴别。4、再生障碍性贫血：MDS患者可有全血细胞减少，且少数患者骨髓增生低下，应与再生性障碍性贫血（再障）鉴别。MDS的骨髓小粒中主要是造血细胞，有时可见一小簇不典型的原始细胞；再障的骨髓小粒中主要是非造血细胞。5、急性白血病、红白血病和CML：MDS的RAEB和RAEB-T型患者骨髓中均有一定程度的原始细胞增多，但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≤30%。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1.药物：2025/8/11-9/6两性霉素B100mgqd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2025/8/27-9/5亚胺培南1gq8h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2025/8/27-8/28替考拉宁400mgqd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2025/8/28-9/1依拉环素50mgq12h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2025/8/11-9/6两性霉素B100mgqd）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2.手术：2025/8/11骨髓穿刺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2025/8/20静脉注射化疗药物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2025/9/3骨髓穿刺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3.微生物/病理结果：血培养检出大肠埃希菌,真菌G,真菌GM阴性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4.方案调整：既往使用过亚胺培南等抗菌药物，抗感染效果不佳,体温增高，加用依拉环素抗感染治疗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5.指标追踪：患者发热,8.28-9.1使用依拉环素，经治疗后体温降至正常，crp下降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2025-11-17T02:39:31Z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