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1.疗效评价：患者虽无病原学证据，但经验性抗感染后，症状体征明显好转，炎症指标下降，治疗有效。治疗过程中无肝肾功能损伤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2.局限性：抗感染方案有效,但因缺货导致换用其他药物,患者CRP持续上升且再次发热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一例骨髓增生异常综合征病例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1.独特性：患者骨髓增生异常综合征，骨髓抑制、感染性发热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2.背景：患者面色苍白2月余,确诊后于7.11予以VA方案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1.人口学信息：53，男，工人，湖北孝感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2.主诉：患者面色苍白2月余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体温36.6C 脉搏99次/分 呼吸19次/分 血压110/69mmHg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2025-7-3我院骨髓象考虑为：MDS-EB-II，原始血细胞4。骨髓活检：考虑为MDS-EB，请結合临床及相关检查进一步确诊。FISH:GLP EGR1/D5S23,D5S721红色信号缺失细胞96%（192/200） U/ml,GLP CSF1R/TERT红色信号缺失细胞95%（190/200）U/ml, GLP D7S486/CSP 7 未见异常信号细胞 U/ml，GLP D20S108/CSP 8未见异常信号细胞 U/ml，LSI TP53/ CEP 17 绿色信号缺失细胞55%（110/200）U/ml， CSP X/CSP Y 未见异常信号细胞U/ml。免疫分型流式；有核细胞中，2.57%細胞內表型异常髓系原始细胞，粒系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比例增高，发育模式异常，部分粒细胞异常表达CD56；淋巴细胞表型未见明是异常。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1.初步诊断：骨髓增生异常综合征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1.药物：2025/8/11-8/15舒普深3gq12h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2025/8/13-8/15替考拉宁400mgq12h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2025/8/15-8/17头孢他啶阿维巴坦2.5gq8h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2025/8/15-8/16依拉环素50mgq12h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2025/8/16-8/17替加环素100mgq12h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2025/8/19-8/21依拉环素50mgq12h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2025/8/19-8/24两性霉素B150mgqd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2025/8/22-8/26替考拉宁400mgq12h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2025/8/23-8/26亚胺西瑞1.25gq6h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2.手术：2025/8/7骨髓穿刺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2025/8/11皮下注射化疗药物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3.微生物/病理结果：血培养阴性,真菌G/GM阴性，肺炎支原体IgM弱阳性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4.方案调整：2025/8/15舒普深替换为依拉环素+头孢他啶阿维巴坦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5.指标追踪：患者持续发热,粒缺，8.15-8.21使用依拉环素,中途依拉环素缺药,8.16-8.17使用替加环素替代,经治疗后体温降至正常，crp下降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2025-11-17T06:51:01Z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