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2.背景：任XX，男，73岁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入院前7月余因“乏力”就诊血液内科，门诊查血清M蛋白10%，单克隆IgA/lambda，骨髓免疫分型示异常浆细胞0.63%，骨髓常规浆细胞5.5%，部分区域聚集分布。骨髓病理示骨髓组织增生活跃伴浆细胞增多5%及Lambda轻链限制。确诊多发性骨髓瘤IgA/lambda ISS I期。于2023-08-30、2023-10-9、2023-11-1、2023-11-09、2023-11-16、2023-11-23、2023-12-11、2023-12-21、2023-12-28、2024-1-16多次VDR方案化疗，2024.2.22患者入院行下一疗程化疗时，查胸部CT提示较前炎症病灶较前新发，遂予[恒瑞]卡泊芬净针50mg 静脉滴注 每日一次+莫西沙星400mg 口服 每日一次经验性抗感染治疗（2024.2.23-2024.2.29），2.28复查胸部CT炎症较前好转，出院后2024-3-1开始第1疗程IRD方案口服化疗，具体服药时间:2024-3-1、2024-3-8、2024-3-15分别口服伊沙佐米4mg（1片），2024-3-1、2024-3-8、2024-3-15、2024-3-22分别口服地塞米松10.5mg（14片）和泮托拉唑1片。2024-3-1起口服来那度胺25mg（1片）至3024-3-21。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3.既往史：左耳聋55年，2008年肺大疱切除术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:38.5℃,心率:85次/分钟,血压:112/61mmHg,呼吸:27次/分钟,疼痛评分:0/10分。神清，精神软，全身皮肤及巩膜无黄染，浅表淋巴结未及肿大，颈软，气管居中，双肺呼吸音清，可闻及干湿啰音，心律齐，各瓣膜听诊区未及杂音。腹软，无明显压痛反跳痛，肠鸣音未闻及，移动性浊音阴性，肝脾肋下未及，双下肢无水肿，双侧大腿内侧可见红色斑疹，压之不褪色。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轻链KAP:尿,轻链LAM:尿:(2023-06-01 13:47),轻链KAP:尿 2.5mg/dL。骨髓穿刺病组织理学检查:(2023-08-28 10:43)：（骨髓穿刺）骨髓组织增生活跃伴浆细胞增多及Lambda轻链限制，考虑多发性骨髓瘤或单克隆免疫球蛋白病（MGUS）可能。POCT血气,(2024-03-18 10:32),给氧浓度(FIO2) 33.0%,氧分压-校正 47.8mmHg,全血-钾(K) 2.42mmol/L,全血-钠(Na) 127.4mmol/L,P/F比值 145。(急诊室专用)胸部CT平扫:(2024-03-18 12:32)：1.颈根部、纵隔积气。请复查。2.肺气肿；两肺多发炎症，两侧胸腔少量积液。两肺尖胸膜斑片增厚。3.动脉硬化，心包前缘稍厚。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I型呼吸衰竭 消化道出血 纵膈气肿 肺气肿 多发性骨髓瘤IgA/lambda ISS I期 恶性肿瘤维持性化学治疗 粒细胞减少 血小板减少 房间隔膨出瘤 前列腺增生 双肾结晶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2.诊断依据：2.微生物/病理结果：2024.3.20 mNGS回报：“1.甲型流感病毒 序列数549；2.屎肠球菌 序列数21 ；2024.3.28复查tNGS结果示：鲍曼不动杆菌（序列数82408）、肺炎克雷伯菌（序列数27）、甲型流感病毒H1N1（序列数51）、单纯疱疹病毒1型（序列数37）、巨细胞病毒（序列数28）2024.3.30 、2024.4.2、2024.4.3、2024.4.4、2024.4.5痰培养菌提示：CRAB2024.3.31 血培养提示屎肠球菌。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1.药物：入院后结合2024.3.18胸部CT，提示两肺肺气肿、肺大泡，重症肺炎，予经验性奥马环素+伏立康唑抗感染，2024.3.20根据mNGS调整抗生素：停用伏立康唑，加用万古霉素（3.20-3.27）、速福达40mg ONCE抗病毒治疗,HFNC吸氧；2024.3.22患者痰多，不易咳出，予气管插管、机械通气，行俯卧位通气治疗。2024.3.25复查胸部CT肺部渗出有好转，CRP下降至50左右。 2024.3.28根据复查tNGS调整抗生素：头孢哌酮舒巴坦针 3g 静脉注射 8小时一次 、多粘菌素B针 50wu 静脉滴注 12小时一次、妥布霉素吸入溶液 300mg 吸入 每日二次。3.31监测CRP上升，有发热，两管血培养提示屎肠球菌，因肌酐高，加用替考拉宁（首剂0.4g 根据肾功能调整剂量 3.31-4.16）。4.9行气管切开。因肌酐进行性升高（肌酐：191μmol/L），尿量基本正常，予停用多粘菌素B，调整为依拉环素（4.10-4.16）+头孢哌酮舒巴坦抗感染治疗。4.15痰培养示普罗威登菌，加用氨曲南抗感染治疗。余予肠内营养支持，环泊酚镇静，瑞芬太尼镇痛，输注白蛋白，输血支持，间断去甲肾上腺素维持血压，康复锻炼等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3.微生物/病理结果：2024.4.5痰培养菌提示：CRAB2024.3.31 血培养提示屎肠球菌。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4.方案调整：患者高龄，肝肾功能不全，更改抗菌药物为依拉环素 50mg Q12联合舒普深（头孢哌酮/舒巴坦） 2g Q12H 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2024年3月28日反复有高热，炎症指标高，mNGS+后续痰培养提示CRAB,改舒普深+多粘菌素B经验性抗感染；2024年4月10因肌酐进行性升，炎症指标及体温反复，调整为依拉环素+头孢哌酮舒巴坦抗感染治疗，1天后白细胞，CRP较前明显下降’2024年4月15日CRP略有上升，痰培养示普罗威登菌，加用氨曲南抗感染治疗。 ，2024年4月16日病情稳定，转当地医院继续治疗。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2025-11-19T02:34:35Z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