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心脏术后 纵隔感染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1.独特性：心脏瓣膜术后，纵隔感染，肺部感染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2.背景：发现先天性三尖瓣下移18年，2025.07.23手术，术后出现多重耐药菌感染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1.人口学信息：67岁，男，退休，洛阳涧西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2.主诉：患者发现先天性三尖瓣下移18年，7年前开始出现胸闷症状，2025年7月23行手术治疗，术中应用ECMO，7.30撤出ECMO，行股动脉血栓清楚术，术后纵隔感染，9.10行胸壁切口清创缝合术，9.23转入我院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3.既往史：先天性心脏病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体温36.6，脉搏91.血压111/60，呼吸20，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2025-11-19T02:48:25Z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