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1.疗效评价：经积极脏器支持、抗感染及抗炎治疗，患者仍发热，白细胞无下降，氧合差。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2.局限性：因病情重未行肺泡灌洗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3.结论：患者基础疾病多，肿瘤病史，免疫检查点抑制剂联合靶向治疗后，重症肺炎进展快，应尽早明确病原学，针对病原进行靶向治疗。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一例重症肺炎的诊治体会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1.独特性：基础疾病多，重症肺炎进展快，迅速出现MODS，痰NGS提示耐药鲍曼不动杆菌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2.背景：泌尿系统肿瘤病史，入院后出现肾功能不全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1.人口学信息：71岁，男性，退休工人，居住吉林省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2.主诉：咳嗽、呼吸费力1个月，加重伴发热6天。1个月前化疗后出现乏力、咳嗽、咳痰、呼吸费力，未系统诊治。6天前症状加重，无法行走，就诊于当地急诊，给予抗感染及退热治疗。无缓解。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3.既往史：高血压病史3年。3年前肾肿瘤、膀胱肿瘤，行右肾切除及膀胱电切术及灌注化疗。7个月前膀胱肿瘤复发，再次行膀胱电切术，术后行6次免疫联合靶向治疗。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 38.4℃，P120次/分，R 20次/分，BP 110/76mmHg。消瘦。双肺呼吸音粗。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肺CT提示双肺散在条片状、斑片状高密度影，可见含气支气管影。双侧少许胸腔积液。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1.初步诊断：重症肺炎 ARDS 脓毒症 脓毒性休克 肝功能不全 低蛋白血症 凝血功能异常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2.诊断依据：痰tNGS提示鲍曼不动杆菌 序列数409995，烟曲霉序列数27023。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3.鉴别诊断：排除肺结核及风湿免疫相关疾病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1.药物：头孢哌酮舒巴坦 3.0g q12 ivgtt （10.23-10.25）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美罗培南1.0 q8h ivgtt（10.26-10.29）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头孢他啶阿维巴坦 ivgtt（10.29-11.2）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替加环素 ivgtt（11.2-11.5）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伏立康唑（11.2-11.7）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依拉环素（11.5-11.7）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2.手术：住院期间因肾功能不全间断行CRRT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3.微生物/病理结果：痰tNGS提示鲍曼不动杆菌及烟曲霉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4.方案调整：因肾功能不全调整相关抗生素剂量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加用两性霉素B雾化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5.指标追踪：调整为依拉环素PCT、CRP有所下降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43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2025-11-20T02:30:37Z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