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1.疗效评价：该患者抗感染治疗达到临床治愈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2.局限性：无进一步追溯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3.结论：早期加强联合抗感染治疗可以改善预后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1.独特性：诊断难点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2.背景：患者丘脑出血术后合并重症肺炎，自身免疫性银屑病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1.人口学信息：65岁，男性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2.主诉：反复痰多发热1月余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3.既往史：高血压病，糖尿病病史20 余年，平素控制一般。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T38.3℃，P 112次/分， R51次/分，B176/82mmhg，意识模糊，气切，呼吸机辅助通气，左侧肢体活动无力，病理征阳性。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1.初步诊断：肺炎克雷伯杆菌肺炎，丘脑出血术后，气切术后，高血压，糖尿病，银屑病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2.诊断依据：痰培养见肺炎克雷伯杆菌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3.鉴别诊断：排除误吸，肺结核，真菌病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1.药物：多黏菌素b 50mg/bid，替加环素100mg 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3.微生物/病理结果：肛周拭子及痰培养示肺炎克雷伯杆菌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4.方案调整：凝血功能异常，调整依拉环素50 mg/q12h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5.指标追踪：炎症标记物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2025-11-21T08:19:57Z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