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1.疗效评价：依拉环素联合多黏菌素治疗CRAB发挥协同作用，产生较好疗效的同时具有较高安全性，在治疗期间未见明显不良反应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3.结论：依拉环素联合治疗是CRAB肺部感染新选择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一例CRAB病例诊治分享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1.独特性：脑梗恢复期，重症肺炎，心功能不全患者抗感染治疗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2.背景：患者处于脑梗恢复期，气管插管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1.人口学信息：69岁男性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月余前出现头晕，家属发现后立即送往医院就诊，予行左侧颈内动脉支架植入术后好转，1月前再次出现行走不稳，10.17-11.01在外院神经内科住院治疗，10.22行脑血管造影➕左侧锁骨下动脉球囊扩张成形术，术后状态良好，10.26餐后出现呕吐，伴大汗淋漓，随后神情淡漠呼之不应，四肢湿冷，SPO2波动65-75%，并出现血压降低，予面罩吸氧、吸痰等治疗，并予抗炎抗感染治疗，痒合改善不明显，于10.26日行气管插管接呼吸机辅助通气，X片示两肺炎症，抗生素升级为泰能，后继续维持镇静镇痛，现为进一步治疗，转至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3.既往史：高血压2级、脑梗死后遗症、心功能不全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FiO2 80%；SPO2 97%，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血气分析：pH 7.489，二氧化碳分压60.20mmHg，氧分压80.40mmHg，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肌红蛋白188.90ng/ml，肌钙蛋白：T1.020 ng/ml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1.初步诊断：重症肺炎、吸入性肺炎、心功能不全、脑梗死恢复期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2.诊断依据：微生物检出鲍曼不动杆菌（CRAB） 2+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3.鉴别诊断：无需与其他疾病鉴别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1.药物：万古霉素+替加环素+多黏菌素雾化，治疗10天后又检出CRAB与按蚊伊丽莎白菌，调整为依拉环素+多黏菌素雾化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3.微生物/病理结果：痰培养鲍曼不动杆菌和按蚊伊丽莎白菌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4.方案调整：痰培养MRSA，更改为米诺环素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5.指标追踪：体温恢复正常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2025-11-24T06:07:10Z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