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1.疗效评价：经过依拉环素联合治疗CRAB，达到了临床治愈，同时未见明显不良反应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3.结论：依拉环素肺部组织浓度高，安全性好，依拉环素联合治疗方案是老年重症感染的新选择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老年CRAB感染患者诊疗体会分享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1.独特性：老年医院获得性CRAB患者，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2.背景：老年重症感染患者，经过积极抗感染治疗，病情平复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1.人口学信息：87岁男性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周前受凉后出现咳嗽、咳痰，痰量不多，多位白粘痰，无痰中带血，伴活动后胸闷不适，有纳差、乏力，无胸痛、咯血，无发热等不适，对症治疗后症状缓解不明显，仍有咳嗽、咳痰，活动后气短，活动耐量下降，进食后反复呛咳，为进一步治疗，转入我院，入院后予头孢他啶、美罗培南抗感染，效果不佳 告病危，转入我科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3.既往史：帕金森综合征、右肺术后、前列腺增生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36.9，P 78次/分；R 19次/分，BP 111/62 mmHg。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血气分析：氧分压58.7mmHg，氧饱和度91.1%，氧合血红蛋白89.7%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1.初步诊断：细菌性肺炎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2.诊断依据：微生物检出鲍曼不动杆菌（CRAB） 3+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3.鉴别诊断：无需其他鉴别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1.药物：美罗培南➕氟康唑+依拉环素，多黏菌素雾化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3.微生物/病理结果：微生物培养CRAB 依拉环素MIC 0.19，敏感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4.方案调整：查胸部CT两肺炎症较前吸收，多次痰培养均未检出鲍曼，调整为头孢比罗联合两性霉素B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5.指标追踪：体温恢复正常，胸部CT显示好转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2025-11-24T06:09:12Z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