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1.疗效评价：本例患者抗感染治疗还未结束，但因身体原发病治疗难度过大，患者死亡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2.局限性：病程中患者长期卧床史，自主咳痰能力差，免疫能力低下，肿瘤占位较大，手术风险高等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3.结论：对于不明原因的发热，强化病原学筛查可改善，早期启动抗感染治疗能够尽可能解决发热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一例患者在胆囊穿刺引流术后不明原因发热治疗的心得体会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1.独特性：患者术后发热原因不明，多轮抗生素使用后无效，后续使用依拉环素治疗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2.背景：患者基本情况非常差，且本身功能状态较差，治疗难度较大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1.人口学信息：79岁，女，退（离）休人员，上海市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2.主诉：纳差2日，呕吐胃内溶物半天，影像提示结肠杆曲占位伴梗阻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3.既往史：高血压病史，脑梗病史，长期服用阿司匹林，左侧肢体偏瘫，长期卧床。子宫内膜癌病史，子宫及双侧附件全切，淋巴瘤病史，乳腺癌病史，乳腺癌术后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36摄氏度，P 100次/分，R 25次/分，BP 130/83mmHg，疼痛评分0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上下腹CT平扫：结肠占位，双肾囊肿可能，胆囊积液，子宫未见，盆腔少量积液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1.初步诊断：结肠占位性病变，肠梗阻，肺部感染，高血压病2级（高危），脑梗死个人史，偏瘫，子宫切除术后状态，淋巴瘤史，乳腺术后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2.诊断依据：患者女，79岁，数日前无明显诱因下纳差，昨日呕吐，腹痛腹胀，恶心呕吐，嗜睡以及检验检查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3.鉴别诊断：肠结核，结肠息肉，克罗恩病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1.药物：10.27-10.29头孢比肟2gbid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10.30-11.02美罗培南联合左奥硝唑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11.03-11.11万古霉素联合亚胺培南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11.12-11.15头孢哌酮舒巴坦3g/q12h联合依拉环素50mg/q12h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3.微生物/病理结果：细菌培养与鉴定（引流液）：屎肠球菌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5.指标追踪：动态记录体温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2025-11-24T06:01:05Z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