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1.疗效评价：本患者抗感染方案治疗达到预期，体温下降明显，感染情况控制较好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3.结论：强化病原菌筛查可进一步查明感染来源，针对性治疗，院内获得性感染多发于CR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一例患者在接受血液治疗后血培养阳性大肠埃希菌CREC金属酶的治疗体会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1.独特性：患者血培养阳性，大肠埃希菌CREC金属酶，治疗相对困难，在使用依拉环素后感染快速控制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2.背景：依拉环素治疗大肠埃希菌CREC金属酶的使用体验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1.人口学信息：62岁 男 上海市浦东新区 退（离）休人员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2.主诉：双下肢水肿1月余，发现白细胞升高3周余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3.既往史：平平素健康良好，高血压病史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T 36.5摄氏度，P 83次/分，R 20次/分，BP 101/83mmHg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无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1.初步诊断：白细胞增多，急性白血病，肺部感染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2.诊断依据：2025.5.19查:WBC 77.6，Hb 107，LDH 898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3.鉴别诊断：骨髓增生异常综合征，再生障碍性贫血，低增生性白血病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1.药物：6.30-7.05头孢他啶阿维巴坦+SMZ+两性霉素脂质体+万古霉素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7.06-7.10更换头孢他啶阿维巴坦为多粘菌素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7.11-7.13更换多粘菌素为依拉环素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3.微生物/病理结果：痰NGS：肠球菌、克雷伯菌、曲霉菌、肺孢子菌、EBV，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粪便培养：艰难梭菌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血培养：大肠埃希菌CRE金属酶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5.指标追踪：动态记录体温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41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2025-11-24T06:03:06Z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