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3.结论：抗生素暴露的院内感染要考虑多重耐药菌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一例患者脓毒血症使用依拉环素治疗后的心得体会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1.独特性：脓毒血症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2.背景：患者因血液原发病入院治疗，后出现脓毒血症，进行抗感染治疗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1.人口学信息：74岁，男，广东省，退（离）休人员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2.主诉：确诊急性单核细胞白血病6月余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3.既往史：平素健康状况一般，否认高血压、糖尿病，心脑血管疾病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36.9摄氏度，P 84次/分，R 22次/分，BP 110/70mmHg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1.初步诊断：白血病靶向治疗，急性单核细胞性白血病，肺动脉高压，心功能II级，甲状腺结节，前列腺增生，营养不良，重度贫血，血小板减少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2.诊断依据：血培养显示肺炎克雷伯菌（CRKP），血NGS显示大肠埃希菌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1.药物：8月29日入院后先后完善相关检查，予心电监护，高流量吸氧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先后予以多粘菌素B+依拉环素，美罗培南+氨曲南，替加环素+氨曲南+头孢他啶阿维巴坦治疗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3.微生物/病理结果：血培养：肺炎克雷伯菌（CRKP）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2025-11-24T06:05:30Z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