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1.疗效评价：针对肝脓肿合并器官功能损伤、休克，调整依拉环素联合头孢哌酮钠舒巴坦钠抗感染后，患者体温快速下降，休克纠正，器官功能好转，无不良反应发生。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2.局限性：脓肿未液化，未行肝脓肿穿刺引流。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3.结论：依拉环素对于鲍曼不动杆菌的重症感染患者效果明显，未见不良反应。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一例脓毒症合并肝脓肿的治疗体会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1.独特性：持续高热，肾功能不全，休克，血NGS提示肺炎克雷伯杆菌，鲍曼不动杆菌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2.背景：糖尿病病史，病情危重，合并器官功能损伤，治疗周期长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1.人口学信息：48岁男性，辽宁大连人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2.主诉：发热4天，伴有畏寒寒战，恶心、呕吐、腹泻，体温最高40℃，于外院头孢哌酮舒巴坦抗感染治疗，监测肝功转肝酶及肾功肌酐进行性升高。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3.既往史：糖尿病病史1年，未规律监测及治疗。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36.6℃，P 102次/分，BP 87/58mmHg。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腹部CT：肝右叶低密度灶。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1.初步诊断：1.脓毒症 肝脓肿；2.脓毒症休克；3.代谢性酸中毒；4.急性肾损伤；5.急性肝损伤；6.凝血功能异常；7.双肺炎；8.2型糖尿病。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2.诊断依据：血NGS：肺炎克雷伯杆菌；鲍曼不动杆菌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3.鉴别诊断：排除其他感染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1.药物：11.9-11.16 美罗培南0.5gQ12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3.微生物/病理结果：血NGS：肺炎克雷伯杆菌；鲍曼不动杆菌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4.方案调整：11.17-11.24依拉环素50mgQ12+头孢哌酮钠舒巴坦钠3.0gQ8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5.指标追踪：调整抗感染方案后炎症指标逐渐下降，体温正常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2025-11-24T06:11:54Z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