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11月7号开始使用依拉环素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1.疗效评价：炎症指标下降，双肺渗出性病灶较2025年10月减少，治疗有效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3.结论：依拉环素对于鲍曼为主的混合感染疗效显著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淋巴瘤移植后的重症肺炎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1.独特性：干细胞移植术后的重症肺炎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2.背景：吸烟2包/条，饮酒250g/天，已戒2年余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1.人口学信息：男性，60岁，退休人员，已婚，河北唐山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2.主诉：1周余前无明显诱因下出现发热，最高体温38.8，无明显畏寒寒战，伴有流鼻涕咳嗽，咳嗽不明显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3.既往史：高血压，糖尿病20余年，霍奇金淋巴瘤，干细胞移植状态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体温37.3，脉搏158次/分，呼吸：28次/分，血压159/92mmHg，两肺呼吸音粗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两肺多发渗出，实变，左侧胸腔少量积液；主动脉迂曲伴壁钙化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10月24日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10月26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10月30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11月20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1.初步诊断：1，重症肺炎2，急性呼吸窘迫综合症3，高血压4，2型糖尿病，5，霍奇金淋巴瘤6，干细胞移植状态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2.诊断依据：11月1日培养铜绿，鲍曼，真菌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3.鉴别诊断：排除肺结核，T-sop阴性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1.药物：头孢哌酮舒巴坦，舒巴坦，伏立康唑，更昔洛韦，依拉环素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2.手术：气切接呼吸机辅助通气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3.微生物/病理结果：鲍曼不动杆菌，依拉环素敏感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4.方案调整：因为反复培养提示鲍曼不动杆菌，固加入依拉环素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5.指标追踪：C反应蛋白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2025-11-27T05:45:22Z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