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1.疗效评价：安全性良好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2.局限性：未能长效控制炎症指标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3.结论：使用依拉环素后得到短暂控制，安全性佳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高龄重症肺炎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1.独特性：气管切开后拔管困难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2.背景：咳嗽，咳痰呼吸困难5月余，CT显示肺部感染，痰液培养出铜绿。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1.人口学信息：患者男性，86岁退休人员，上海人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2.主诉：2025年4月骨折住院，出现咳嗽，黄痰，间歇性呼吸急促。2025年6月因发热，黑便就诊于上海医大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3.既往史：阿尔茨海默2年，高血压10年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体温37.6，脉搏：22次/分 ，呼吸：101次/分，血压：148/76，mmHg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两肺多发班片、条索两肺下叶部分实变、右肺斜裂旁空腔影。两侧胸腔积液，两肺下叶膨胀不全。右肺下叶支气管腔内粘液栓可能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1.初步诊断：1，气管切开术后拔管困难 2，肺部感染 3，胸腔积液 4，阿尔茨海默病 5，高血压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2.诊断依据：痰液培养提示金黄色葡萄球菌、鲍曼不动杆菌阳性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3.鉴别诊断：T-spot阴性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1.药物：思服妥+多粘E+依拉环素+利奈唑胺+舒巴坦钠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3.微生物/病理结果：金黄色葡萄球菌; 鲍曼不动杆菌，依拉环素敏感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4.方案调整：考虑脓毒性休克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5.指标追踪：体温，c反应蛋白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2025-11-27T05:41:33Z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