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Relationship Id="rId9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血常规白细胞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1.疗效评价：针对CRAB，调整为依拉环素联合比阿培南治疗后患者体温逐渐降至正常，炎性指标明显下降后，患者病情好转转入普通病房无不良反应。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2.局限性：患者拔除气管插管后未进行支气管镜下肺泡灌洗。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3.结论：易拉环素对于CRAB的患者治疗效果明显，未见不良反应。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一例脑梗合并脓毒症 肺部感染的治疗体会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1.独特性：患者脑梗死后出现呼吸衰竭 肺部感染 脓毒症，治疗过程中出现发热。痰培养提示耐碳青霉烯类的鲍曼不动杆菌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2.背景：住院时间长出现耐药。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1.人口学信息：44岁男性，辽宁大连人。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2.主诉：言语不清两天。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3.既往史：高血压及糖尿病病史10年。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体温36.1℃，心率80次/分，血压159/ 89mmHg，呼吸20次/分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胸部CT提示支气管炎改变，双肺炎症改变，双肺坠积性肺炎。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血常规白细胞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血常规中性粒细胞百分比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胸部CT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胸部CT肺窗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1.初步诊断：1、 急性脑梗死 2 、高血压 3、 2型糖尿病 4、肺部感染 5、呼吸衰竭 6、脓毒症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2.诊断依据：痰培养提示CRAB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3.鉴别诊断：排除肺结核及其他感染。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1.药物：莫西沙星 0.4 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3.微生物/病理结果：痰培养提示CRAB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4.方案调整：依拉环素100mg Q12h+比阿培南0.6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5.指标追踪：调整抗感染方案后，炎症指标逐渐下降，体温降至正常。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41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2025-11-28T03:10:48Z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