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1.疗效评价：针对腹腔感染的患者，应用依拉环素联合美罗培南治疗效果明显，体温快速下降，炎性指标明显下降，病人好转后转入普通病房，经过巩固治疗后治愈出院。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2.局限性：未行腹腔穿刺腹腔积液菌培养。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3.结论：依拉环素对于腹膜炎的患者，治疗效果明显，未见不良反应。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一例重症胰腺炎合并腹部感染的治疗体会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1.独特性：重症胰腺炎，抗感染过程中出现发热，腹腔感染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2.背景：患者重症胰腺炎，腹高压，急性腹膜炎。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 女 辽宁大连人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2.主诉：腹痛，腹胀，恶心一周，加重三天，伴腹泻两天。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 诉大连市第四医院住院治疗期间出现过敏反应，具体药物不详。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体温37.2℃，心率88次/分，呼吸17次/分，血压144/78mmhg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腹部CT提示急性胰腺炎改变，系膜脂膜炎可能，腹膜略增厚、毛糙，腹腔、盆腔积液，胆囊炎可能，胆囊胆汁淤积可能，双侧肾上腺略增粗，右肾结石。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血常规白细胞计数。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血常规中性粒细胞百分比。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腹部CT。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急性胰腺炎，腹腔高压，急性胆囊炎，急性腹膜炎，急性呼吸窘迫综合征，急性肝损害，电解质代谢紊乱，低钾低钠血症，肾结石，肺部感染，双侧胸腔积液，主动脉硬化，双下肢动脉多发斑块，腹腔积液，盆腔积液，右侧动脉虹吸部动脉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2.诊断依据：腹部CT提示胰腺炎，腹腔感染 急性腹膜炎。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3.鉴别诊断：排除肺结核及其他感染。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1.药物：比阿培南0.6g q12h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3.微生物/病理结果：痰培养提示无细菌生长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 50mg q12 美罗培南0.5g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5.指标追踪：调整抗生素方案后炎症指标逐渐下降，体温降至正常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2025-11-28T02:13:50Z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