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10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Relationship Id="rId8" Type="http://schemas.openxmlformats.org/officeDocument/2006/relationships/image" Target="../media/image8.jpeg" /><Relationship Id="rId9" Type="http://schemas.openxmlformats.org/officeDocument/2006/relationships/image" Target="../media/image9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1.疗效评价：针对CRAB调整为依拉环素联合氨曲南阿维巴坦治疗后，患者体温快速下降，炎症指标下降，无不良反应。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3.结论：依拉环素对于CRAB的患者疗效明显，未见不良反应。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肺部感染的治疗体会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1.独特性：抗感染治疗过程中出现发热，痰一般菌培养提示CRAB。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2.背景：住院时间长，出现耐药。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1.人口学信息：81岁，女，生于山东省。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2.主诉：发热伴血压低一个月。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3.既往史：2型糖尿病病史50年，应用胰岛素及阿卡波糖控制血糖，高血压病史50年，血压最高180 /100mmHg，现未服药，阿尔茨海默症病史，低血压病史半年，脑梗死病史半年，卧床，房颤，心衰病史2个月，否认过敏史。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体温38℃， 心率142次/分，血压88 / 52 mmHg。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血常规、PCT、肺CT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16000" y="4254500"/>
            <a:ext cx="3429000" cy="1905000"/>
          </a:xfrm>
          <a:prstGeom prst="rect">
            <a:avLst/>
          </a:prstGeom>
        </p:spPr>
      </p:pic>
      <p:pic>
        <p:nvPicPr>
          <p:cNvPr id="23" name="New picture" title=""/>
          <p:cNvPicPr/>
          <p:nvPr/>
        </p:nvPicPr>
        <p:blipFill>
          <a:blip r:embed="rId9"/>
          <a:stretch>
            <a:fillRect/>
          </a:stretch>
        </p:blipFill>
        <p:spPr>
          <a:xfrm>
            <a:off x="5080000" y="42545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1.初步诊断：肺部感染 胸腔积液 休克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2.诊断依据：痰细菌培养提示CRAB。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3.鉴别诊断：排除肺结核及其他感染。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13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1.药物：头孢噻肟他唑巴坦➕莫西沙星 0.4g qd ivgtt 3d；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美罗培南1.0g Q8h ➕盐酸万古霉素0.5g Q12h ivgtt 5d；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多粘菌素E甲磺酸钠 75mg Q12h ivgtt 13d；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两性霉素B胆固醇硫酸酯复合物 15d；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头孢他定阿维巴坦 ivgtt 4d 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3.微生物/病理结果：痰细菌培养提示CRAB。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4.方案调整：依拉环素 50mg Q12h ivgtt+氨曲南阿维巴坦 11d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伏立康唑 200mg Q12h PO 7d  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利奈唑胺 0.6g Q12h ivgtt，12d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5.指标追踪：调整抗感染方案后感染逐渐好转，体温梯度逐渐下降，炎症指标呈下降趋势。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42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2025-11-28T02:19:15Z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