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1.疗效评价：目前患者氧合改善，体温及感染指标恢复平稳，微生物培养无细菌检出，未发现明显不良反应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3.结论：依拉环素肺部组织浓度高，抗菌谱广，依拉环素联合治疗方案是对于混合菌感染治疗新选择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老年伴基础疾病患者CRAB感染诊疗体会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1.独特性：患者气管插管入ICU，经抗感染以及化痰、保肝、营养支持等氧合改善，转至康复医院继续治疗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2.背景：患慢性支气管炎老年患者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1.人口学信息：74岁男性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2.主诉：气促4年余加重，伴下肢水肿1月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3.既往史：慢性支气管炎、高血压、冠心病病史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：37度，P：100次/分；R 20次/分；BP：125/90mmHg；SPO2：95%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气管镜检查BALF送检NGS提示肺孢子菌；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胸部CT示两肺散在炎症伴部分间质样改变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1.初步诊断：慢性阻塞性肺病伴有急性加重、II型呼吸衰竭、胸腔积液、心功能不全、肝功能不全、高血压、冠状动脉粥样硬化性心脏病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2.诊断依据：肺泡灌洗液NGS提示鲍曼不动杆菌332385条，检测到多个耐药基因，肺炎克雷伯菌1396条；白色念珠菌83481条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3.鉴别诊断：Xpert结核分枝杆菌未检出，排除结核可能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1.药物：依拉环素+多黏菌素+卡泊芬净抗感染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3.微生物/病理结果：11.4日:痰培养CRAB（2+）依拉环素MIC：0.19 S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4.方案调整：11.10日，经治疗后，患者症状改善，氧合较前明显好转，胸部CT见胸水较前吸收，转康复医院继续治疗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5.指标追踪：体温正常，胸部CT示好转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2025-12-02T02:44:38Z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