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1.疗效评价：患者经依拉环素联合治疗，感染指标下降，体温恢复，未见明显不良反应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3.结论：对于混合感染，依拉环素抗菌谱广，安全性好，肺部组织浓度高，是混合感染治疗新选择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肺移植术后合并感染诊疗体会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1.独特性：双肺移植后，免疫抑制患者合并感染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2.背景：患者双肺移植后，术后予抗感染、抗排异、呼吸康复及肢体康复治疗后出院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1.人口学信息：62岁男性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2.主诉：干咳伴皮疹2月余，加重伴发热6天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3.既往史：肝功能不全、低蛋白血症、高乳酸血症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GCS评分3分；APACHE II评分27分；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 36.5度；P 114次/分；R 16次/分； BP 137/64mmHg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CT示：两肺散在间质性肺炎，右侧胸腔积液较前进展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1.初步诊断：肺移植术后转入我科：ARDS、脓毒性休克、皮肌炎性肺间质纤维化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 ：按蚊伊丽莎白菌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新洋葱伯克霍尔德菌（3+）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肺炎克雷伯菌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3.鉴别诊断：T- SPOT阴性，排除结核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1.药物：依拉环素+头孢他啶阿维巴坦+两性霉素B脂质体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3.微生物/病理结果：痰培养按蚊伊丽莎白 肺炎克雷伯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4.方案调整：因经济原因，停用依拉环素改为美罗培南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5.指标追踪：体温及感染指标正常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2025-12-02T03:23:47Z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