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无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1.疗效评价：患者eGFR异常，使用依拉环素未发生加重，肝功能异常等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2.局限性：患者急于出院，指标正常后未进行ct复查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3.结论：依拉环素对于CRKP肺部感染有很好的疗效，且 安全性佳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异基因移植患者再次入院肺部感染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1.独特性：异基因造血干细胞移植入院，入院肺部CT提示肺炎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一般状态欠佳，神志清楚，结膜重度苍白，周身皮肤无出血点，皮肤、巩膜无黄染，浅表淋结未触及肿大。双肺呼吸音清，未闻及啰音，心律齐，无病理性杂音及额外心音;腹软，全腹无压及反跳痛、肌紧张(-)，肝脾未触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1.人口学信息：39，女，银行职员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2.主诉：乏力，咳嗽咳痰，痰色黄，量不多;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3.既往史：AML异基因造血干细胞移植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一般状态欠住，神志清楚，结膜重度苍白，周身皮肤无出血点，皮肤、巩膜无黄染，颈部对称气管居中;浅表淋巴结未触及肿大。双肺呼吸音清，未闻及啰音，心律齐，无病理性杂音及额外心音:无腹壁静脉曲张，腹式呼吸运动正常;触诊腹软，全腹无压痛及反跳痛、肌紧张(-)，肝脾未触及，亦未触及腹部异常肿块，移动性浊音阴性;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肺部感染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2.诊断依据：痰培养为kp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3.鉴别诊断：病毒排除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1.药物：亚胺培南1.0Q6  3d无效，发热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依拉环素1mg/kg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3.微生物/病理结果：CRKP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4.方案调整：依拉环素1mg/kg，微生物重新培养为HVKP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5.指标追踪：PCT0.28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2dpct0.56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用药后5dPCT0.05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2025-12-02T03:45:47Z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