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1.疗效评价：血象恢复正常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2.局限性：因治疗期间未明确病原菌，患者出院后复查病原菌报告为阴性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3.结论：qSOFA不建议用于脓毒性休克的单一筛查工具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多发性外伤脓毒症患者的抗感染治疗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1.独特性：休克患者治疗期间未明确病原菌，启动广谱覆盖，抗感染有效，后检出VRE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2.背景：创伤性休克伴感染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腔隙性脑梗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胸椎体滑脱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胸体骨折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1.人口学信息：56岁；女士，职工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2.主诉：查体:血压:146/127mmHg，血氧:67%，心率:62次/分，呼吸频率:26次/分，体温:37.7℃。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患者镇静状态，气管插管，便捷呼吸机辅助呼吸入室，球结膜水肿，光反射迟钝。左侧胸廓较对侧高，听诊双肺呼吸音粗，双肺满布哮鸣音，心率快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3.既往史：无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动脉血气分析(Fi02:100%):pH:7.4，PaC0z:56.5mmHg，Pa0z:66.0mmHg,Sa0z:94.7%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血压:146/127mmHg，血氧:67%，心率:62次/分，呼吸频率:26次/分，体温:37.7℃。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肺部CT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1.初步诊断：创伤性休克伴感染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腔隙性脑梗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胸椎体滑脱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胸体骨折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2.诊断依据：血象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IL6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3.鉴别诊断：qSOFA；血象指标；CT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1.药物：头孢曲松+利奈唑胺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依拉环素+舒巴坦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2.手术：20251106胸骨复合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3.微生物/病理结果：CRAB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4.方案调整：无效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5.指标追踪：IL6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2025-12-02T02:42:33Z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