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无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1.疗效评价：退热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2.局限性：未能检出结果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3.结论：血液 肿瘤患者的疾病进展快速，病原菌检出率低往往为其抗感染治疗带来困扰，此时应尽早启动广谱高效抗感染治疗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为女供父半相合异基因造血千细胞移植预处理感染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1.独特性：CRO高危患者经验性治疗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2.背景：为女供父半相合异基因造血千细胞移植前预处理，发生感染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1.人口学信息：64；男；异基因造血千细胞移植；职工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今日为女供父半相合异基因造血千细胞移植前预处理，患者白细胞较前上胞植入过程中，患者昨日夜间静点利奈唑胺后仍发热，予以美林对症退热，今日仍热，乏力重，吃饭差，加用卡文，调整抗生素，给予依拉环比阿培南，患者咽痛明显，不能进食及口服药物，加利多卡因含，继续抑制治疗，监测血象，成分输血对症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3.既往史：吸烟20年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间断发热，体温最高39度，伴有骨痛，咽较重，稀便2次:查体:一般状态欠佳，神志清楚，结重度苍白，口腔黏膜完整，红，周身皮肤无出血点，浅表巴结未触及肿大。双肺呼吸音清，未闻及干湿性啰音，心律齐，未闻及病理性杂音;腹软，全腹无痛及反跳痛、肌紧张(-)，肝脾肋下未触及，亦未触及腹部异常肿块:双下肢无水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CT无明显病灶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2.诊断依据：SpO2/FiO2   92mmHg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3.鉴别诊断：感染高度怀疑耐药菌感染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1.药物：比阿培南；头孢哌酮舒巴坦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依拉环素50mg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2.手术：20251106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4.方案调整：持续发热；咽痛；腹泻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 41.26*109/L★红细胞2.74*10+/L一血红蛋白87.00g/L*红细胞比积26.30%红细胞分布宽度51.30f1★血小板26.00*109/L血小板比容0.02%;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2025-12-02T03:21:39Z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