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无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1.疗效评价：使用依拉环素后2d体温下降，5天后pCT转为正常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2.局限性：未明确病原学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3.结论：肠道粘膜破损的FN患者，是感染CREC的高危因素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异基因造血干细胞移植伴感染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1.独特性：患者既往再障病史，转为AML后经口服靶向药物治疗后，形态学缓解，流式MRD阳性，异基因造血干细胞移植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一般状态欠佳，神志清楚，结膜重度苍白，周身皮肤无出血点，皮肤、巩无黄染，颈部对称，气管居中;浅表淋巴结未触及肿大。双肺呼吸音清，未闻及啰音，心律齐，无病理性杂音及额外心音;无腹壁静脉曲张，腹式呼吸运动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1.人口学信息：59，男，农民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一般状态欠佳，神志清楚，结膜重度苍白，周身皮肤无出血点，皮肤、巩无黄染，颈部对称，气管居中;浅表淋巴结未触及肿大。双肺呼吸音清，未闻及啰音，心律齐，无病理性杂音及额外心音;无腹壁静脉曲张，腹式呼吸运动正常;触诊腹软，全腹无压痛及反跳痛、肌紧张(-)，肝脾未触及，亦未触及腹部异常肿块，移动性浊音阴性;双下肢无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3.既往史：再生障碍贫血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全血细胞分析(血常规):中性粒细胞绝对值0.09*109/L★血红蛋白79.00g/L★血小板 9300*109/-白细胞069*109/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1.初步诊断：感染性发热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2.诊断依据：体温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白介素6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pct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3.鉴别诊断：阴性菌感染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1.药物：亚胺培南1.0Q6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2.手术：20251029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3.微生物/病理结果：未检出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肠道粘膜破损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5.指标追踪：pct0.48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3d pct0.65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用药后5dPCT0.05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2025-12-02T03:44:01Z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