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4.12-->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259" r:id="rId3"/>
    <p:sldId id="257" r:id="rId4"/>
    <p:sldId id="264" r:id="rId5"/>
    <p:sldId id="267" r:id="rId6"/>
    <p:sldId id="266" r:id="rId7"/>
    <p:sldId id="287" r:id="rId8"/>
    <p:sldId id="268" r:id="rId9"/>
    <p:sldId id="269" r:id="rId10"/>
    <p:sldId id="293" r:id="rId11"/>
    <p:sldId id="291" r:id="rId12"/>
    <p:sldId id="271" r:id="rId13"/>
    <p:sldId id="263" r:id="rId14"/>
  </p:sldIdLst>
  <p:sldSz cx="11518900" cy="6480175"/>
  <p:notesSz cx="6858000" cy="9144000"/>
  <p:custDataLst>
    <p:tags r:id="rId1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showPr showNarration="1">
    <p:present/>
    <p:extLs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58" d="100"/>
          <a:sy n="58" d="100"/>
        </p:scale>
        <p:origin x="30" y="939"/>
      </p:cViewPr>
      <p:guideLst/>
    </p:cSldViewPr>
  </p:slideViewPr>
  <p:notesTextViewPr>
    <p:cViewPr>
      <p:scale>
        <a:sx n="1" d="1"/>
        <a:sy n="1" d="1"/>
      </p:scale>
      <p:origin x="0" y="0"/>
    </p:cViewPr>
  </p:notesTextViewPr>
  <p:notesViewPr>
    <p:cSldViewPr>
      <p:cViewPr>
        <p:scale>
          <a:sx n="1" d="100"/>
          <a:sy n="1" d="100"/>
        </p:scale>
        <p:origin x="0" y="0"/>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tags" Target="tags/tag20.xml" /><Relationship Id="rId16" Type="http://schemas.openxmlformats.org/officeDocument/2006/relationships/presProps" Target="presProps.xml" /><Relationship Id="rId17" Type="http://schemas.openxmlformats.org/officeDocument/2006/relationships/viewProps" Target="viewProps.xml" /><Relationship Id="rId18" Type="http://schemas.openxmlformats.org/officeDocument/2006/relationships/theme" Target="theme/theme1.xml" /><Relationship Id="rId19" Type="http://schemas.openxmlformats.org/officeDocument/2006/relationships/tableStyles" Target="tableStyles.xml" /><Relationship Id="rId2" Type="http://schemas.openxmlformats.org/officeDocument/2006/relationships/notesMaster" Target="notesMasters/notesMaster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685716" y="1143000"/>
            <a:ext cx="5486568"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440058" y="1060576"/>
            <a:ext cx="8640349" cy="2256160"/>
          </a:xfrm>
        </p:spPr>
        <p:txBody>
          <a:bodyPr anchor="b"/>
          <a:lstStyle>
            <a:lvl1pPr algn="ctr">
              <a:defRPr sz="5670"/>
            </a:lvl1pPr>
          </a:lstStyle>
          <a:p>
            <a:r>
              <a:rPr lang="zh-CN" altLang="en-US"/>
              <a:t>单击此处编辑母版标题样式</a:t>
            </a:r>
            <a:endParaRPr lang="zh-CN" altLang="en-US"/>
          </a:p>
        </p:txBody>
      </p:sp>
      <p:sp>
        <p:nvSpPr>
          <p:cNvPr id="3" name="副标题 2"/>
          <p:cNvSpPr>
            <a:spLocks noGrp="1"/>
          </p:cNvSpPr>
          <p:nvPr>
            <p:ph type="subTitle" idx="1"/>
          </p:nvPr>
        </p:nvSpPr>
        <p:spPr>
          <a:xfrm>
            <a:off x="1440058" y="3403742"/>
            <a:ext cx="8640349" cy="1564611"/>
          </a:xfrm>
        </p:spPr>
        <p:txBody>
          <a:bodyPr/>
          <a:lstStyle>
            <a:lvl1pPr marL="0" indent="0" algn="ctr">
              <a:buNone/>
              <a:defRPr sz="2270"/>
            </a:lvl1pPr>
            <a:lvl2pPr marL="431800" indent="0" algn="ctr">
              <a:buNone/>
              <a:defRPr sz="1890"/>
            </a:lvl2pPr>
            <a:lvl3pPr marL="864235" indent="0" algn="ctr">
              <a:buNone/>
              <a:defRPr sz="1700"/>
            </a:lvl3pPr>
            <a:lvl4pPr marL="1296035" indent="0" algn="ctr">
              <a:buNone/>
              <a:defRPr sz="1510"/>
            </a:lvl4pPr>
            <a:lvl5pPr marL="1727835" indent="0" algn="ctr">
              <a:buNone/>
              <a:defRPr sz="1510"/>
            </a:lvl5pPr>
            <a:lvl6pPr marL="2160270" indent="0" algn="ctr">
              <a:buNone/>
              <a:defRPr sz="1510"/>
            </a:lvl6pPr>
            <a:lvl7pPr marL="2592070" indent="0" algn="ctr">
              <a:buNone/>
              <a:defRPr sz="1510"/>
            </a:lvl7pPr>
            <a:lvl8pPr marL="3023870" indent="0" algn="ctr">
              <a:buNone/>
              <a:defRPr sz="1510"/>
            </a:lvl8pPr>
            <a:lvl9pPr marL="3456305" indent="0" algn="ctr">
              <a:buNone/>
              <a:defRPr sz="151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86032" y="1615615"/>
            <a:ext cx="9936401" cy="2695691"/>
          </a:xfrm>
        </p:spPr>
        <p:txBody>
          <a:bodyPr anchor="b"/>
          <a:lstStyle>
            <a:lvl1pPr>
              <a:defRPr sz="567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786032" y="4336809"/>
            <a:ext cx="9936401" cy="1417600"/>
          </a:xfrm>
        </p:spPr>
        <p:txBody>
          <a:bodyPr/>
          <a:lstStyle>
            <a:lvl1pPr marL="0" indent="0">
              <a:buNone/>
              <a:defRPr sz="2270">
                <a:solidFill>
                  <a:schemeClr val="tx1">
                    <a:tint val="75000"/>
                  </a:schemeClr>
                </a:solidFill>
              </a:defRPr>
            </a:lvl1pPr>
            <a:lvl2pPr marL="431800" indent="0">
              <a:buNone/>
              <a:defRPr sz="1890">
                <a:solidFill>
                  <a:schemeClr val="tx1">
                    <a:tint val="75000"/>
                  </a:schemeClr>
                </a:solidFill>
              </a:defRPr>
            </a:lvl2pPr>
            <a:lvl3pPr marL="864235" indent="0">
              <a:buNone/>
              <a:defRPr sz="1700">
                <a:solidFill>
                  <a:schemeClr val="tx1">
                    <a:tint val="75000"/>
                  </a:schemeClr>
                </a:solidFill>
              </a:defRPr>
            </a:lvl3pPr>
            <a:lvl4pPr marL="1296035" indent="0">
              <a:buNone/>
              <a:defRPr sz="1510">
                <a:solidFill>
                  <a:schemeClr val="tx1">
                    <a:tint val="75000"/>
                  </a:schemeClr>
                </a:solidFill>
              </a:defRPr>
            </a:lvl4pPr>
            <a:lvl5pPr marL="1727835" indent="0">
              <a:buNone/>
              <a:defRPr sz="1510">
                <a:solidFill>
                  <a:schemeClr val="tx1">
                    <a:tint val="75000"/>
                  </a:schemeClr>
                </a:solidFill>
              </a:defRPr>
            </a:lvl5pPr>
            <a:lvl6pPr marL="2160270" indent="0">
              <a:buNone/>
              <a:defRPr sz="1510">
                <a:solidFill>
                  <a:schemeClr val="tx1">
                    <a:tint val="75000"/>
                  </a:schemeClr>
                </a:solidFill>
              </a:defRPr>
            </a:lvl6pPr>
            <a:lvl7pPr marL="2592070" indent="0">
              <a:buNone/>
              <a:defRPr sz="1510">
                <a:solidFill>
                  <a:schemeClr val="tx1">
                    <a:tint val="75000"/>
                  </a:schemeClr>
                </a:solidFill>
              </a:defRPr>
            </a:lvl7pPr>
            <a:lvl8pPr marL="3023870" indent="0">
              <a:buNone/>
              <a:defRPr sz="1510">
                <a:solidFill>
                  <a:schemeClr val="tx1">
                    <a:tint val="75000"/>
                  </a:schemeClr>
                </a:solidFill>
              </a:defRPr>
            </a:lvl8pPr>
            <a:lvl9pPr marL="3456305" indent="0">
              <a:buNone/>
              <a:defRPr sz="151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792032" y="1725123"/>
            <a:ext cx="4896198" cy="4111793"/>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5832236" y="1725123"/>
            <a:ext cx="4896198" cy="4111793"/>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793533" y="345025"/>
            <a:ext cx="9936401" cy="1252589"/>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793533" y="1588613"/>
            <a:ext cx="4873696" cy="778555"/>
          </a:xfrm>
        </p:spPr>
        <p:txBody>
          <a:bodyPr anchor="b"/>
          <a:lstStyle>
            <a:lvl1pPr marL="0" indent="0">
              <a:buNone/>
              <a:defRPr sz="2270" b="1"/>
            </a:lvl1pPr>
            <a:lvl2pPr marL="431800" indent="0">
              <a:buNone/>
              <a:defRPr sz="1890" b="1"/>
            </a:lvl2pPr>
            <a:lvl3pPr marL="864235" indent="0">
              <a:buNone/>
              <a:defRPr sz="1700" b="1"/>
            </a:lvl3pPr>
            <a:lvl4pPr marL="1296035" indent="0">
              <a:buNone/>
              <a:defRPr sz="1510" b="1"/>
            </a:lvl4pPr>
            <a:lvl5pPr marL="1727835" indent="0">
              <a:buNone/>
              <a:defRPr sz="1510" b="1"/>
            </a:lvl5pPr>
            <a:lvl6pPr marL="2160270" indent="0">
              <a:buNone/>
              <a:defRPr sz="1510" b="1"/>
            </a:lvl6pPr>
            <a:lvl7pPr marL="2592070" indent="0">
              <a:buNone/>
              <a:defRPr sz="1510" b="1"/>
            </a:lvl7pPr>
            <a:lvl8pPr marL="3023870" indent="0">
              <a:buNone/>
              <a:defRPr sz="1510" b="1"/>
            </a:lvl8pPr>
            <a:lvl9pPr marL="3456305" indent="0">
              <a:buNone/>
              <a:defRPr sz="151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793533" y="2367168"/>
            <a:ext cx="4873696" cy="348174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5832236" y="1588613"/>
            <a:ext cx="4897698" cy="778555"/>
          </a:xfrm>
        </p:spPr>
        <p:txBody>
          <a:bodyPr anchor="b"/>
          <a:lstStyle>
            <a:lvl1pPr marL="0" indent="0">
              <a:buNone/>
              <a:defRPr sz="2270" b="1"/>
            </a:lvl1pPr>
            <a:lvl2pPr marL="431800" indent="0">
              <a:buNone/>
              <a:defRPr sz="1890" b="1"/>
            </a:lvl2pPr>
            <a:lvl3pPr marL="864235" indent="0">
              <a:buNone/>
              <a:defRPr sz="1700" b="1"/>
            </a:lvl3pPr>
            <a:lvl4pPr marL="1296035" indent="0">
              <a:buNone/>
              <a:defRPr sz="1510" b="1"/>
            </a:lvl4pPr>
            <a:lvl5pPr marL="1727835" indent="0">
              <a:buNone/>
              <a:defRPr sz="1510" b="1"/>
            </a:lvl5pPr>
            <a:lvl6pPr marL="2160270" indent="0">
              <a:buNone/>
              <a:defRPr sz="1510" b="1"/>
            </a:lvl6pPr>
            <a:lvl7pPr marL="2592070" indent="0">
              <a:buNone/>
              <a:defRPr sz="1510" b="1"/>
            </a:lvl7pPr>
            <a:lvl8pPr marL="3023870" indent="0">
              <a:buNone/>
              <a:defRPr sz="1510" b="1"/>
            </a:lvl8pPr>
            <a:lvl9pPr marL="3456305" indent="0">
              <a:buNone/>
              <a:defRPr sz="151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5832236" y="2367168"/>
            <a:ext cx="4897698" cy="348174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793533" y="432031"/>
            <a:ext cx="3715650" cy="1512107"/>
          </a:xfrm>
        </p:spPr>
        <p:txBody>
          <a:bodyPr anchor="b"/>
          <a:lstStyle>
            <a:lvl1pPr>
              <a:defRPr sz="3025"/>
            </a:lvl1pPr>
          </a:lstStyle>
          <a:p>
            <a:r>
              <a:rPr lang="zh-CN" altLang="en-US"/>
              <a:t>单击此处编辑母版标题样式</a:t>
            </a:r>
            <a:endParaRPr lang="zh-CN" altLang="en-US"/>
          </a:p>
        </p:txBody>
      </p:sp>
      <p:sp>
        <p:nvSpPr>
          <p:cNvPr id="3" name="内容占位符 2"/>
          <p:cNvSpPr>
            <a:spLocks noGrp="1"/>
          </p:cNvSpPr>
          <p:nvPr>
            <p:ph idx="1"/>
          </p:nvPr>
        </p:nvSpPr>
        <p:spPr>
          <a:xfrm>
            <a:off x="4897698" y="933066"/>
            <a:ext cx="5832236" cy="4605327"/>
          </a:xfrm>
        </p:spPr>
        <p:txBody>
          <a:bodyPr/>
          <a:lstStyle>
            <a:lvl1pPr>
              <a:defRPr sz="3025"/>
            </a:lvl1pPr>
            <a:lvl2pPr>
              <a:defRPr sz="2645"/>
            </a:lvl2pPr>
            <a:lvl3pPr>
              <a:defRPr sz="2270"/>
            </a:lvl3pPr>
            <a:lvl4pPr>
              <a:defRPr sz="1890"/>
            </a:lvl4pPr>
            <a:lvl5pPr>
              <a:defRPr sz="1890"/>
            </a:lvl5pPr>
            <a:lvl6pPr>
              <a:defRPr sz="1890"/>
            </a:lvl6pPr>
            <a:lvl7pPr>
              <a:defRPr sz="1890"/>
            </a:lvl7pPr>
            <a:lvl8pPr>
              <a:defRPr sz="1890"/>
            </a:lvl8pPr>
            <a:lvl9pPr>
              <a:defRPr sz="189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793533" y="1944138"/>
            <a:ext cx="3715650" cy="3601756"/>
          </a:xfrm>
        </p:spPr>
        <p:txBody>
          <a:bodyPr/>
          <a:lstStyle>
            <a:lvl1pPr marL="0" indent="0">
              <a:buNone/>
              <a:defRPr sz="1510"/>
            </a:lvl1pPr>
            <a:lvl2pPr marL="431800" indent="0">
              <a:buNone/>
              <a:defRPr sz="1325"/>
            </a:lvl2pPr>
            <a:lvl3pPr marL="864235" indent="0">
              <a:buNone/>
              <a:defRPr sz="1135"/>
            </a:lvl3pPr>
            <a:lvl4pPr marL="1296035" indent="0">
              <a:buNone/>
              <a:defRPr sz="945"/>
            </a:lvl4pPr>
            <a:lvl5pPr marL="1727835" indent="0">
              <a:buNone/>
              <a:defRPr sz="945"/>
            </a:lvl5pPr>
            <a:lvl6pPr marL="2160270" indent="0">
              <a:buNone/>
              <a:defRPr sz="945"/>
            </a:lvl6pPr>
            <a:lvl7pPr marL="2592070" indent="0">
              <a:buNone/>
              <a:defRPr sz="945"/>
            </a:lvl7pPr>
            <a:lvl8pPr marL="3023870" indent="0">
              <a:buNone/>
              <a:defRPr sz="945"/>
            </a:lvl8pPr>
            <a:lvl9pPr marL="3456305" indent="0">
              <a:buNone/>
              <a:defRPr sz="945"/>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793533" y="432031"/>
            <a:ext cx="3715650" cy="1512107"/>
          </a:xfrm>
        </p:spPr>
        <p:txBody>
          <a:bodyPr anchor="b"/>
          <a:lstStyle>
            <a:lvl1pPr>
              <a:defRPr sz="3025"/>
            </a:lvl1pPr>
          </a:lstStyle>
          <a:p>
            <a:r>
              <a:rPr lang="zh-CN" altLang="en-US"/>
              <a:t>单击此处编辑母版标题样式</a:t>
            </a:r>
            <a:endParaRPr lang="zh-CN" altLang="en-US"/>
          </a:p>
        </p:txBody>
      </p:sp>
      <p:sp>
        <p:nvSpPr>
          <p:cNvPr id="3" name="图片占位符 2"/>
          <p:cNvSpPr>
            <a:spLocks noGrp="1"/>
          </p:cNvSpPr>
          <p:nvPr>
            <p:ph type="pic" idx="1"/>
          </p:nvPr>
        </p:nvSpPr>
        <p:spPr>
          <a:xfrm>
            <a:off x="4897698" y="933066"/>
            <a:ext cx="5832236" cy="4605327"/>
          </a:xfrm>
        </p:spPr>
        <p:txBody>
          <a:bodyPr/>
          <a:lstStyle>
            <a:lvl1pPr marL="0" indent="0">
              <a:buNone/>
              <a:defRPr sz="3025"/>
            </a:lvl1pPr>
            <a:lvl2pPr marL="431800" indent="0">
              <a:buNone/>
              <a:defRPr sz="2645"/>
            </a:lvl2pPr>
            <a:lvl3pPr marL="864235" indent="0">
              <a:buNone/>
              <a:defRPr sz="2270"/>
            </a:lvl3pPr>
            <a:lvl4pPr marL="1296035" indent="0">
              <a:buNone/>
              <a:defRPr sz="1890"/>
            </a:lvl4pPr>
            <a:lvl5pPr marL="1727835" indent="0">
              <a:buNone/>
              <a:defRPr sz="1890"/>
            </a:lvl5pPr>
            <a:lvl6pPr marL="2160270" indent="0">
              <a:buNone/>
              <a:defRPr sz="1890"/>
            </a:lvl6pPr>
            <a:lvl7pPr marL="2592070" indent="0">
              <a:buNone/>
              <a:defRPr sz="1890"/>
            </a:lvl7pPr>
            <a:lvl8pPr marL="3023870" indent="0">
              <a:buNone/>
              <a:defRPr sz="1890"/>
            </a:lvl8pPr>
            <a:lvl9pPr marL="3456305" indent="0">
              <a:buNone/>
              <a:defRPr sz="1890"/>
            </a:lvl9pPr>
          </a:lstStyle>
          <a:p>
            <a:endParaRPr lang="zh-CN" altLang="en-US"/>
          </a:p>
        </p:txBody>
      </p:sp>
      <p:sp>
        <p:nvSpPr>
          <p:cNvPr id="4" name="文本占位符 3"/>
          <p:cNvSpPr>
            <a:spLocks noGrp="1"/>
          </p:cNvSpPr>
          <p:nvPr>
            <p:ph type="body" sz="half" idx="2"/>
          </p:nvPr>
        </p:nvSpPr>
        <p:spPr>
          <a:xfrm>
            <a:off x="793533" y="1944138"/>
            <a:ext cx="3715650" cy="3601756"/>
          </a:xfrm>
        </p:spPr>
        <p:txBody>
          <a:bodyPr/>
          <a:lstStyle>
            <a:lvl1pPr marL="0" indent="0">
              <a:buNone/>
              <a:defRPr sz="1510"/>
            </a:lvl1pPr>
            <a:lvl2pPr marL="431800" indent="0">
              <a:buNone/>
              <a:defRPr sz="1325"/>
            </a:lvl2pPr>
            <a:lvl3pPr marL="864235" indent="0">
              <a:buNone/>
              <a:defRPr sz="1135"/>
            </a:lvl3pPr>
            <a:lvl4pPr marL="1296035" indent="0">
              <a:buNone/>
              <a:defRPr sz="945"/>
            </a:lvl4pPr>
            <a:lvl5pPr marL="1727835" indent="0">
              <a:buNone/>
              <a:defRPr sz="945"/>
            </a:lvl5pPr>
            <a:lvl6pPr marL="2160270" indent="0">
              <a:buNone/>
              <a:defRPr sz="945"/>
            </a:lvl6pPr>
            <a:lvl7pPr marL="2592070" indent="0">
              <a:buNone/>
              <a:defRPr sz="945"/>
            </a:lvl7pPr>
            <a:lvl8pPr marL="3023870" indent="0">
              <a:buNone/>
              <a:defRPr sz="945"/>
            </a:lvl8pPr>
            <a:lvl9pPr marL="3456305" indent="0">
              <a:buNone/>
              <a:defRPr sz="945"/>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10;文本">
    <p:spTree>
      <p:nvGrpSpPr>
        <p:cNvPr id="1" name=""/>
        <p:cNvGrpSpPr/>
        <p:nvPr/>
      </p:nvGrpSpPr>
      <p:grpSpPr>
        <a:xfrm>
          <a:off x="0" y="0"/>
          <a:ext cx="0" cy="0"/>
        </a:xfrm>
      </p:grpSpPr>
      <p:sp>
        <p:nvSpPr>
          <p:cNvPr id="2" name="竖排标题 1"/>
          <p:cNvSpPr>
            <a:spLocks noGrp="1"/>
          </p:cNvSpPr>
          <p:nvPr>
            <p:ph type="title" orient="vert"/>
          </p:nvPr>
        </p:nvSpPr>
        <p:spPr>
          <a:xfrm>
            <a:off x="8244333" y="345025"/>
            <a:ext cx="2484100" cy="5491891"/>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792032" y="345025"/>
            <a:ext cx="7308295" cy="5491891"/>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792032" y="345025"/>
            <a:ext cx="9936401" cy="1252589"/>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792032" y="1725123"/>
            <a:ext cx="9936401" cy="4111793"/>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792032" y="6006427"/>
            <a:ext cx="2592105" cy="345025"/>
          </a:xfrm>
          <a:prstGeom prst="rect">
            <a:avLst/>
          </a:prstGeom>
        </p:spPr>
        <p:txBody>
          <a:bodyPr vert="horz" lIns="91440" tIns="45720" rIns="91440" bIns="45720" rtlCol="0" anchor="ctr"/>
          <a:lstStyle>
            <a:lvl1pPr algn="l">
              <a:defRPr sz="1135">
                <a:solidFill>
                  <a:schemeClr val="tx1">
                    <a:tint val="75000"/>
                  </a:schemeClr>
                </a:solidFill>
              </a:defRPr>
            </a:lvl1p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3"/>
          </p:nvPr>
        </p:nvSpPr>
        <p:spPr>
          <a:xfrm>
            <a:off x="3816154" y="6006427"/>
            <a:ext cx="3888157" cy="345025"/>
          </a:xfrm>
          <a:prstGeom prst="rect">
            <a:avLst/>
          </a:prstGeom>
        </p:spPr>
        <p:txBody>
          <a:bodyPr vert="horz" lIns="91440" tIns="45720" rIns="91440" bIns="45720" rtlCol="0" anchor="ctr"/>
          <a:lstStyle>
            <a:lvl1pPr algn="ctr">
              <a:defRPr sz="1135">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136329" y="6006427"/>
            <a:ext cx="2592105" cy="345025"/>
          </a:xfrm>
          <a:prstGeom prst="rect">
            <a:avLst/>
          </a:prstGeom>
        </p:spPr>
        <p:txBody>
          <a:bodyPr vert="horz" lIns="91440" tIns="45720" rIns="91440" bIns="45720" rtlCol="0" anchor="ctr"/>
          <a:lstStyle>
            <a:lvl1pPr algn="r">
              <a:defRPr sz="1135">
                <a:solidFill>
                  <a:schemeClr val="tx1">
                    <a:tint val="75000"/>
                  </a:schemeClr>
                </a:solidFill>
              </a:defRPr>
            </a:lvl1pPr>
          </a:lstStyle>
          <a:p>
            <a:fld id="{565CE74E-AB26-4998-AD42-012C4C1AD076}"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864235" rtl="0" eaLnBrk="1" latinLnBrk="0" hangingPunct="1">
        <a:lnSpc>
          <a:spcPct val="90000"/>
        </a:lnSpc>
        <a:spcBef>
          <a:spcPct val="0"/>
        </a:spcBef>
        <a:buNone/>
        <a:defRPr sz="4155" kern="1200">
          <a:solidFill>
            <a:schemeClr val="tx1"/>
          </a:solidFill>
          <a:latin typeface="+mj-lt"/>
          <a:ea typeface="+mj-ea"/>
          <a:cs typeface="+mj-cs"/>
        </a:defRPr>
      </a:lvl1pPr>
    </p:titleStyle>
    <p:bodyStyle>
      <a:lvl1pPr marL="215900" indent="-215900" algn="l" defTabSz="864235" rtl="0" eaLnBrk="1" latinLnBrk="0" hangingPunct="1">
        <a:lnSpc>
          <a:spcPct val="90000"/>
        </a:lnSpc>
        <a:spcBef>
          <a:spcPts val="945"/>
        </a:spcBef>
        <a:buFont typeface="Arial" panose="020b0604020202020204" pitchFamily="34" charset="0"/>
        <a:buChar char="•"/>
        <a:defRPr sz="2645" kern="1200">
          <a:solidFill>
            <a:schemeClr val="tx1"/>
          </a:solidFill>
          <a:latin typeface="+mn-lt"/>
          <a:ea typeface="+mn-ea"/>
          <a:cs typeface="+mn-cs"/>
        </a:defRPr>
      </a:lvl1pPr>
      <a:lvl2pPr marL="647700" indent="-215900" algn="l" defTabSz="864235" rtl="0" eaLnBrk="1" latinLnBrk="0" hangingPunct="1">
        <a:lnSpc>
          <a:spcPct val="90000"/>
        </a:lnSpc>
        <a:spcBef>
          <a:spcPct val="95000"/>
        </a:spcBef>
        <a:buFont typeface="Arial" panose="020b0604020202020204" pitchFamily="34" charset="0"/>
        <a:buChar char="•"/>
        <a:defRPr sz="2270" kern="1200">
          <a:solidFill>
            <a:schemeClr val="tx1"/>
          </a:solidFill>
          <a:latin typeface="+mn-lt"/>
          <a:ea typeface="+mn-ea"/>
          <a:cs typeface="+mn-cs"/>
        </a:defRPr>
      </a:lvl2pPr>
      <a:lvl3pPr marL="1080135" indent="-215900" algn="l" defTabSz="864235" rtl="0" eaLnBrk="1" latinLnBrk="0" hangingPunct="1">
        <a:lnSpc>
          <a:spcPct val="90000"/>
        </a:lnSpc>
        <a:spcBef>
          <a:spcPct val="95000"/>
        </a:spcBef>
        <a:buFont typeface="Arial" panose="020b0604020202020204" pitchFamily="34" charset="0"/>
        <a:buChar char="•"/>
        <a:defRPr sz="1890" kern="1200">
          <a:solidFill>
            <a:schemeClr val="tx1"/>
          </a:solidFill>
          <a:latin typeface="+mn-lt"/>
          <a:ea typeface="+mn-ea"/>
          <a:cs typeface="+mn-cs"/>
        </a:defRPr>
      </a:lvl3pPr>
      <a:lvl4pPr marL="1511935" indent="-215900" algn="l" defTabSz="864235" rtl="0" eaLnBrk="1" latinLnBrk="0" hangingPunct="1">
        <a:lnSpc>
          <a:spcPct val="90000"/>
        </a:lnSpc>
        <a:spcBef>
          <a:spcPct val="95000"/>
        </a:spcBef>
        <a:buFont typeface="Arial" panose="020b0604020202020204" pitchFamily="34" charset="0"/>
        <a:buChar char="•"/>
        <a:defRPr sz="1700" kern="1200">
          <a:solidFill>
            <a:schemeClr val="tx1"/>
          </a:solidFill>
          <a:latin typeface="+mn-lt"/>
          <a:ea typeface="+mn-ea"/>
          <a:cs typeface="+mn-cs"/>
        </a:defRPr>
      </a:lvl4pPr>
      <a:lvl5pPr marL="1943735" indent="-215900" algn="l" defTabSz="864235" rtl="0" eaLnBrk="1" latinLnBrk="0" hangingPunct="1">
        <a:lnSpc>
          <a:spcPct val="90000"/>
        </a:lnSpc>
        <a:spcBef>
          <a:spcPct val="95000"/>
        </a:spcBef>
        <a:buFont typeface="Arial" panose="020b0604020202020204" pitchFamily="34" charset="0"/>
        <a:buChar char="•"/>
        <a:defRPr sz="1700" kern="1200">
          <a:solidFill>
            <a:schemeClr val="tx1"/>
          </a:solidFill>
          <a:latin typeface="+mn-lt"/>
          <a:ea typeface="+mn-ea"/>
          <a:cs typeface="+mn-cs"/>
        </a:defRPr>
      </a:lvl5pPr>
      <a:lvl6pPr marL="2376170" indent="-215900" algn="l" defTabSz="864235" rtl="0" eaLnBrk="1" latinLnBrk="0" hangingPunct="1">
        <a:lnSpc>
          <a:spcPct val="90000"/>
        </a:lnSpc>
        <a:spcBef>
          <a:spcPct val="95000"/>
        </a:spcBef>
        <a:buFont typeface="Arial" panose="020b0604020202020204" pitchFamily="34" charset="0"/>
        <a:buChar char="•"/>
        <a:defRPr sz="1700" kern="1200">
          <a:solidFill>
            <a:schemeClr val="tx1"/>
          </a:solidFill>
          <a:latin typeface="+mn-lt"/>
          <a:ea typeface="+mn-ea"/>
          <a:cs typeface="+mn-cs"/>
        </a:defRPr>
      </a:lvl6pPr>
      <a:lvl7pPr marL="2807970" indent="-215900" algn="l" defTabSz="864235" rtl="0" eaLnBrk="1" latinLnBrk="0" hangingPunct="1">
        <a:lnSpc>
          <a:spcPct val="90000"/>
        </a:lnSpc>
        <a:spcBef>
          <a:spcPct val="95000"/>
        </a:spcBef>
        <a:buFont typeface="Arial" panose="020b0604020202020204" pitchFamily="34" charset="0"/>
        <a:buChar char="•"/>
        <a:defRPr sz="1700" kern="1200">
          <a:solidFill>
            <a:schemeClr val="tx1"/>
          </a:solidFill>
          <a:latin typeface="+mn-lt"/>
          <a:ea typeface="+mn-ea"/>
          <a:cs typeface="+mn-cs"/>
        </a:defRPr>
      </a:lvl7pPr>
      <a:lvl8pPr marL="3239770" indent="-215900" algn="l" defTabSz="864235" rtl="0" eaLnBrk="1" latinLnBrk="0" hangingPunct="1">
        <a:lnSpc>
          <a:spcPct val="90000"/>
        </a:lnSpc>
        <a:spcBef>
          <a:spcPct val="95000"/>
        </a:spcBef>
        <a:buFont typeface="Arial" panose="020b0604020202020204" pitchFamily="34" charset="0"/>
        <a:buChar char="•"/>
        <a:defRPr sz="1700" kern="1200">
          <a:solidFill>
            <a:schemeClr val="tx1"/>
          </a:solidFill>
          <a:latin typeface="+mn-lt"/>
          <a:ea typeface="+mn-ea"/>
          <a:cs typeface="+mn-cs"/>
        </a:defRPr>
      </a:lvl8pPr>
      <a:lvl9pPr marL="3672205" indent="-215900" algn="l" defTabSz="864235" rtl="0" eaLnBrk="1" latinLnBrk="0" hangingPunct="1">
        <a:lnSpc>
          <a:spcPct val="90000"/>
        </a:lnSpc>
        <a:spcBef>
          <a:spcPct val="95000"/>
        </a:spcBef>
        <a:buFont typeface="Arial" panose="020b0604020202020204" pitchFamily="34" charset="0"/>
        <a:buChar char="•"/>
        <a:defRPr sz="1700" kern="1200">
          <a:solidFill>
            <a:schemeClr val="tx1"/>
          </a:solidFill>
          <a:latin typeface="+mn-lt"/>
          <a:ea typeface="+mn-ea"/>
          <a:cs typeface="+mn-cs"/>
        </a:defRPr>
      </a:lvl9pPr>
    </p:bodyStyle>
    <p:otherStyle>
      <a:defPPr>
        <a:defRPr lang="zh-CN"/>
      </a:defPPr>
      <a:lvl1pPr marL="0" algn="l" defTabSz="864235" rtl="0" eaLnBrk="1" latinLnBrk="0" hangingPunct="1">
        <a:defRPr sz="1700" kern="1200">
          <a:solidFill>
            <a:schemeClr val="tx1"/>
          </a:solidFill>
          <a:latin typeface="+mn-lt"/>
          <a:ea typeface="+mn-ea"/>
          <a:cs typeface="+mn-cs"/>
        </a:defRPr>
      </a:lvl1pPr>
      <a:lvl2pPr marL="431800" algn="l" defTabSz="864235" rtl="0" eaLnBrk="1" latinLnBrk="0" hangingPunct="1">
        <a:defRPr sz="1700" kern="1200">
          <a:solidFill>
            <a:schemeClr val="tx1"/>
          </a:solidFill>
          <a:latin typeface="+mn-lt"/>
          <a:ea typeface="+mn-ea"/>
          <a:cs typeface="+mn-cs"/>
        </a:defRPr>
      </a:lvl2pPr>
      <a:lvl3pPr marL="864235" algn="l" defTabSz="864235" rtl="0" eaLnBrk="1" latinLnBrk="0" hangingPunct="1">
        <a:defRPr sz="1700" kern="1200">
          <a:solidFill>
            <a:schemeClr val="tx1"/>
          </a:solidFill>
          <a:latin typeface="+mn-lt"/>
          <a:ea typeface="+mn-ea"/>
          <a:cs typeface="+mn-cs"/>
        </a:defRPr>
      </a:lvl3pPr>
      <a:lvl4pPr marL="1296035" algn="l" defTabSz="864235" rtl="0" eaLnBrk="1" latinLnBrk="0" hangingPunct="1">
        <a:defRPr sz="1700" kern="1200">
          <a:solidFill>
            <a:schemeClr val="tx1"/>
          </a:solidFill>
          <a:latin typeface="+mn-lt"/>
          <a:ea typeface="+mn-ea"/>
          <a:cs typeface="+mn-cs"/>
        </a:defRPr>
      </a:lvl4pPr>
      <a:lvl5pPr marL="1727835" algn="l" defTabSz="864235" rtl="0" eaLnBrk="1" latinLnBrk="0" hangingPunct="1">
        <a:defRPr sz="1700" kern="1200">
          <a:solidFill>
            <a:schemeClr val="tx1"/>
          </a:solidFill>
          <a:latin typeface="+mn-lt"/>
          <a:ea typeface="+mn-ea"/>
          <a:cs typeface="+mn-cs"/>
        </a:defRPr>
      </a:lvl5pPr>
      <a:lvl6pPr marL="2160270" algn="l" defTabSz="864235" rtl="0" eaLnBrk="1" latinLnBrk="0" hangingPunct="1">
        <a:defRPr sz="1700" kern="1200">
          <a:solidFill>
            <a:schemeClr val="tx1"/>
          </a:solidFill>
          <a:latin typeface="+mn-lt"/>
          <a:ea typeface="+mn-ea"/>
          <a:cs typeface="+mn-cs"/>
        </a:defRPr>
      </a:lvl6pPr>
      <a:lvl7pPr marL="2592070" algn="l" defTabSz="864235" rtl="0" eaLnBrk="1" latinLnBrk="0" hangingPunct="1">
        <a:defRPr sz="1700" kern="1200">
          <a:solidFill>
            <a:schemeClr val="tx1"/>
          </a:solidFill>
          <a:latin typeface="+mn-lt"/>
          <a:ea typeface="+mn-ea"/>
          <a:cs typeface="+mn-cs"/>
        </a:defRPr>
      </a:lvl7pPr>
      <a:lvl8pPr marL="3023870" algn="l" defTabSz="864235" rtl="0" eaLnBrk="1" latinLnBrk="0" hangingPunct="1">
        <a:defRPr sz="1700" kern="1200">
          <a:solidFill>
            <a:schemeClr val="tx1"/>
          </a:solidFill>
          <a:latin typeface="+mn-lt"/>
          <a:ea typeface="+mn-ea"/>
          <a:cs typeface="+mn-cs"/>
        </a:defRPr>
      </a:lvl8pPr>
      <a:lvl9pPr marL="3456305" algn="l" defTabSz="864235" rtl="0" eaLnBrk="1" latinLnBrk="0" hangingPunct="1">
        <a:defRPr sz="17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 Id="rId3" Type="http://schemas.openxmlformats.org/officeDocument/2006/relationships/image" Target="../media/image2.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image" Target="../media/image3.png" /><Relationship Id="rId4" Type="http://schemas.openxmlformats.org/officeDocument/2006/relationships/image" Target="../media/image4.png" /><Relationship Id="rId5" Type="http://schemas.openxmlformats.org/officeDocument/2006/relationships/tags" Target="../tags/tag1.xml" /><Relationship Id="rId6" Type="http://schemas.openxmlformats.org/officeDocument/2006/relationships/image" Target="../media/image2.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tags" Target="../tags/tag2.xml" /><Relationship Id="rId4" Type="http://schemas.openxmlformats.org/officeDocument/2006/relationships/tags" Target="../tags/tag3.xml" /><Relationship Id="rId5" Type="http://schemas.openxmlformats.org/officeDocument/2006/relationships/image" Target="../media/image2.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2.png" /><Relationship Id="rId4" Type="http://schemas.openxmlformats.org/officeDocument/2006/relationships/tags" Target="../tags/tag4.xml" /><Relationship Id="rId5" Type="http://schemas.openxmlformats.org/officeDocument/2006/relationships/tags" Target="../tags/tag5.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2.png" /><Relationship Id="rId4" Type="http://schemas.openxmlformats.org/officeDocument/2006/relationships/tags" Target="../tags/tag6.xml" /><Relationship Id="rId5" Type="http://schemas.openxmlformats.org/officeDocument/2006/relationships/tags" Target="../tags/tag7.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2.png" /><Relationship Id="rId4" Type="http://schemas.openxmlformats.org/officeDocument/2006/relationships/tags" Target="../tags/tag8.xml" /><Relationship Id="rId5" Type="http://schemas.openxmlformats.org/officeDocument/2006/relationships/tags" Target="../tags/tag9.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2.png" /><Relationship Id="rId4" Type="http://schemas.openxmlformats.org/officeDocument/2006/relationships/tags" Target="../tags/tag10.xml" /><Relationship Id="rId5" Type="http://schemas.openxmlformats.org/officeDocument/2006/relationships/tags" Target="../tags/tag11.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2.png" /><Relationship Id="rId4" Type="http://schemas.openxmlformats.org/officeDocument/2006/relationships/tags" Target="../tags/tag12.xml" /><Relationship Id="rId5" Type="http://schemas.openxmlformats.org/officeDocument/2006/relationships/tags" Target="../tags/tag13.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2.png" /><Relationship Id="rId4" Type="http://schemas.openxmlformats.org/officeDocument/2006/relationships/tags" Target="../tags/tag14.xml" /><Relationship Id="rId5" Type="http://schemas.openxmlformats.org/officeDocument/2006/relationships/tags" Target="../tags/tag15.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2.png" /><Relationship Id="rId4" Type="http://schemas.openxmlformats.org/officeDocument/2006/relationships/tags" Target="../tags/tag16.xml" /><Relationship Id="rId5" Type="http://schemas.openxmlformats.org/officeDocument/2006/relationships/tags" Target="../tags/tag17.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jpeg" /><Relationship Id="rId3" Type="http://schemas.openxmlformats.org/officeDocument/2006/relationships/tags" Target="../tags/tag18.xml" /><Relationship Id="rId4" Type="http://schemas.openxmlformats.org/officeDocument/2006/relationships/tags" Target="../tags/tag19.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 Id="rId3" Type="http://schemas.openxmlformats.org/officeDocument/2006/relationships/image" Target="../media/image2.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a:xfrm>
          <a:off x="0" y="0"/>
          <a:ext cx="0" cy="0"/>
        </a:xfrm>
      </p:grpSpPr>
      <p:pic>
        <p:nvPicPr>
          <p:cNvPr id="2" name="图片 1" descr="MDR实战营虚拟背景4"/>
          <p:cNvPicPr>
            <a:picLocks noChangeAspect="1"/>
          </p:cNvPicPr>
          <p:nvPr/>
        </p:nvPicPr>
        <p:blipFill>
          <a:blip r:embed="rId2"/>
          <a:stretch>
            <a:fillRect/>
          </a:stretch>
        </p:blipFill>
        <p:spPr>
          <a:xfrm>
            <a:off x="0" y="-15875"/>
            <a:ext cx="11602085" cy="6526530"/>
          </a:xfrm>
          <a:prstGeom prst="rect">
            <a:avLst/>
          </a:prstGeom>
        </p:spPr>
      </p:pic>
      <p:pic>
        <p:nvPicPr>
          <p:cNvPr id="3" name="图片 2" descr="MDR icon"/>
          <p:cNvPicPr>
            <a:picLocks noChangeAspect="1"/>
          </p:cNvPicPr>
          <p:nvPr/>
        </p:nvPicPr>
        <p:blipFill>
          <a:blip r:embed="rId3"/>
          <a:stretch>
            <a:fillRect/>
          </a:stretch>
        </p:blipFill>
        <p:spPr>
          <a:xfrm>
            <a:off x="1917700" y="1330960"/>
            <a:ext cx="8436610" cy="2058035"/>
          </a:xfrm>
          <a:prstGeom prst="rect">
            <a:avLst/>
          </a:prstGeom>
        </p:spPr>
      </p:pic>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a:xfrm>
          <a:off x="0" y="0"/>
          <a:ext cx="0" cy="0"/>
        </a:xfrm>
      </p:grpSpPr>
      <p:pic>
        <p:nvPicPr>
          <p:cNvPr id="8" name="图片 7" descr="MDR实战营虚拟背景1"/>
          <p:cNvPicPr>
            <a:picLocks noChangeAspect="1"/>
          </p:cNvPicPr>
          <p:nvPr/>
        </p:nvPicPr>
        <p:blipFill>
          <a:blip r:embed="rId3"/>
          <a:stretch>
            <a:fillRect/>
          </a:stretch>
        </p:blipFill>
        <p:spPr>
          <a:xfrm>
            <a:off x="635" y="0"/>
            <a:ext cx="11597640" cy="6523990"/>
          </a:xfrm>
          <a:prstGeom prst="rect">
            <a:avLst/>
          </a:prstGeom>
        </p:spPr>
      </p:pic>
      <p:pic>
        <p:nvPicPr>
          <p:cNvPr id="9" name="图片 8" descr="闪电菌群icon"/>
          <p:cNvPicPr>
            <a:picLocks noChangeAspect="1"/>
          </p:cNvPicPr>
          <p:nvPr/>
        </p:nvPicPr>
        <p:blipFill>
          <a:blip r:embed="rId4"/>
          <a:stretch>
            <a:fillRect/>
          </a:stretch>
        </p:blipFill>
        <p:spPr>
          <a:xfrm>
            <a:off x="2844165" y="1255395"/>
            <a:ext cx="6325870" cy="5224145"/>
          </a:xfrm>
          <a:prstGeom prst="rect">
            <a:avLst/>
          </a:prstGeom>
        </p:spPr>
      </p:pic>
      <p:sp>
        <p:nvSpPr>
          <p:cNvPr id="14" name="文本框 13"/>
          <p:cNvSpPr txBox="1"/>
          <p:nvPr>
            <p:custDataLst>
              <p:tags r:id="rId5"/>
            </p:custDataLst>
          </p:nvPr>
        </p:nvSpPr>
        <p:spPr>
          <a:xfrm>
            <a:off x="859155" y="2281555"/>
            <a:ext cx="10011410" cy="1077595"/>
          </a:xfrm>
          <a:prstGeom prst="rect">
            <a:avLst/>
          </a:prstGeom>
          <a:noFill/>
        </p:spPr>
        <p:txBody>
          <a:bodyPr wrap="square" rtlCol="0">
            <a:noAutofit/>
          </a:bodyPr>
          <a:lstStyle/>
          <a:p>
            <a:pPr algn="ctr"/>
            <a:r>
              <a:rPr lang="en-US" altLang="zh-CN" sz="4000" b="1" kern="100">
                <a:solidFill>
                  <a:schemeClr val="bg1"/>
                </a:solidFill>
                <a:latin typeface="Arial Regular" panose="020b0704020202020204" charset="0"/>
                <a:ea typeface="微软雅黑" panose="020b0503020204020204" charset="-122"/>
                <a:cs typeface="Times New Roman" panose="02020603050405020304" pitchFamily="18" charset="0"/>
              </a:rPr>
              <a:t>急性髓系白血病化疗期间肺部感染</a:t>
            </a:r>
          </a:p>
        </p:txBody>
      </p:sp>
      <p:pic>
        <p:nvPicPr>
          <p:cNvPr id="6" name="图片 5" descr="MDR icon"/>
          <p:cNvPicPr>
            <a:picLocks noChangeAspect="1"/>
          </p:cNvPicPr>
          <p:nvPr/>
        </p:nvPicPr>
        <p:blipFill>
          <a:blip r:embed="rId6"/>
          <a:stretch>
            <a:fillRect/>
          </a:stretch>
        </p:blipFill>
        <p:spPr>
          <a:xfrm>
            <a:off x="8647430" y="187960"/>
            <a:ext cx="2691130" cy="657225"/>
          </a:xfrm>
          <a:prstGeom prst="rect">
            <a:avLst/>
          </a:prstGeom>
        </p:spPr>
      </p:pic>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a:xfrm>
          <a:off x="0" y="0"/>
          <a:ext cx="0" cy="0"/>
        </a:xfrm>
      </p:grpSpPr>
      <p:pic>
        <p:nvPicPr>
          <p:cNvPr id="2" name="图片 1" descr="MDR实战营虚拟背景2"/>
          <p:cNvPicPr>
            <a:picLocks noChangeAspect="1"/>
          </p:cNvPicPr>
          <p:nvPr/>
        </p:nvPicPr>
        <p:blipFill>
          <a:blip r:embed="rId2"/>
          <a:stretch>
            <a:fillRect/>
          </a:stretch>
        </p:blipFill>
        <p:spPr>
          <a:xfrm>
            <a:off x="635" y="0"/>
            <a:ext cx="11518900" cy="6479540"/>
          </a:xfrm>
          <a:prstGeom prst="rect">
            <a:avLst/>
          </a:prstGeom>
        </p:spPr>
      </p:pic>
      <p:sp>
        <p:nvSpPr>
          <p:cNvPr id="10" name="文本框 9"/>
          <p:cNvSpPr txBox="1"/>
          <p:nvPr>
            <p:custDataLst>
              <p:tags r:id="rId3"/>
            </p:custDataLst>
          </p:nvPr>
        </p:nvSpPr>
        <p:spPr>
          <a:xfrm>
            <a:off x="724535" y="605155"/>
            <a:ext cx="3904615" cy="852805"/>
          </a:xfrm>
          <a:prstGeom prst="rect">
            <a:avLst/>
          </a:prstGeom>
          <a:noFill/>
        </p:spPr>
        <p:txBody>
          <a:bodyPr wrap="square" rtlCol="0">
            <a:noAutofit/>
          </a:bodyPr>
          <a:lstStyle/>
          <a:p>
            <a:pPr algn="l">
              <a:lnSpc>
                <a:spcPct val="150000"/>
              </a:lnSpc>
            </a:pPr>
            <a:r>
              <a:rPr lang="zh-CN" sz="2000" b="0" kern="100">
                <a:solidFill>
                  <a:srgbClr val="411F78"/>
                </a:solidFill>
                <a:latin typeface="微软雅黑" panose="020b0503020204020204" charset="-122"/>
                <a:ea typeface="微软雅黑" panose="020b0503020204020204" charset="-122"/>
                <a:cs typeface="Times New Roman" panose="02020603050405020304" pitchFamily="18" charset="0"/>
              </a:rPr>
              <a:t>● 病例简介</a:t>
            </a:r>
          </a:p>
        </p:txBody>
      </p:sp>
      <p:sp>
        <p:nvSpPr>
          <p:cNvPr id="19" name="矩形 18"/>
          <p:cNvSpPr txBox="1"/>
          <p:nvPr>
            <p:custDataLst>
              <p:tags r:id="rId4"/>
            </p:custDataLst>
          </p:nvPr>
        </p:nvSpPr>
        <p:spPr>
          <a:xfrm>
            <a:off x="854710" y="1652905"/>
            <a:ext cx="10121265" cy="2225040"/>
          </a:xfrm>
          <a:prstGeom prst="rect">
            <a:avLst/>
          </a:prstGeom>
        </p:spPr>
        <p:txBody>
          <a:bodyPr wrap="square">
            <a:spAutoFit/>
          </a:bodyPr>
          <a:lstStyle/>
          <a:p>
            <a:r>
              <a:rPr lang="zh-CN" altLang="en-US" sz="2000" b="0">
                <a:solidFill>
                  <a:schemeClr val="tx1"/>
                </a:solidFill>
                <a:latin typeface="微软雅黑" panose="020b0503020204020204" charset="-122"/>
                <a:cs typeface="+mn-ea"/>
                <a:sym typeface="+mn-lt"/>
              </a:rPr>
              <a:t>摘要</a:t>
            </a:r>
          </a:p>
          <a:p>
            <a:r>
              <a:rPr lang="zh-CN" altLang="en-US" sz="2000" b="0">
                <a:solidFill>
                  <a:schemeClr val="tx1"/>
                </a:solidFill>
                <a:latin typeface="微软雅黑" panose="020b0503020204020204" charset="-122"/>
                <a:cs typeface="+mn-ea"/>
                <a:sym typeface="+mn-lt"/>
              </a:rPr>
              <a:t>1.独特性：革兰氏阴性菌药敏敏感，但是治疗效果不佳</a:t>
            </a:r>
          </a:p>
          <a:p>
            <a:endParaRPr lang="zh-CN" altLang="en-US" sz="2000" b="0">
              <a:solidFill>
                <a:schemeClr val="tx1"/>
              </a:solidFill>
              <a:latin typeface="微软雅黑" panose="020b0503020204020204" charset="-122"/>
              <a:cs typeface="+mn-ea"/>
              <a:sym typeface="+mn-lt"/>
            </a:endParaRPr>
          </a:p>
          <a:p>
            <a:r>
              <a:rPr lang="zh-CN" altLang="en-US" sz="2000" b="0">
                <a:solidFill>
                  <a:schemeClr val="tx1"/>
                </a:solidFill>
                <a:latin typeface="微软雅黑" panose="020b0503020204020204" charset="-122"/>
                <a:cs typeface="+mn-ea"/>
                <a:sym typeface="+mn-lt"/>
              </a:rPr>
              <a:t>2.背景：急性髓系白血病化疗</a:t>
            </a:r>
          </a:p>
          <a:p>
            <a:r>
              <a:rPr lang="zh-CN" altLang="en-US" sz="2000" b="0">
                <a:solidFill>
                  <a:schemeClr val="tx1"/>
                </a:solidFill>
                <a:latin typeface="微软雅黑" panose="020b0503020204020204" charset="-122"/>
                <a:cs typeface="+mn-ea"/>
                <a:sym typeface="+mn-lt"/>
              </a:rPr>
              <a:t>
全血细胞分析(血常规):★白细胞42.38*109/中性粒细胞百分率 29.30%中性粒细胞绝对值12.45*10°/L淋巴细胞百分率15.20%淋巴细胞绝对值6.44*109/L</a:t>
            </a:r>
          </a:p>
        </p:txBody>
      </p:sp>
      <p:pic>
        <p:nvPicPr>
          <p:cNvPr id="6" name="图片 5" descr="MDR icon"/>
          <p:cNvPicPr>
            <a:picLocks noChangeAspect="1"/>
          </p:cNvPicPr>
          <p:nvPr/>
        </p:nvPicPr>
        <p:blipFill>
          <a:blip r:embed="rId5"/>
          <a:stretch>
            <a:fillRect/>
          </a:stretch>
        </p:blipFill>
        <p:spPr>
          <a:xfrm>
            <a:off x="9060180" y="5775960"/>
            <a:ext cx="2278380" cy="556260"/>
          </a:xfrm>
          <a:prstGeom prst="rect">
            <a:avLst/>
          </a:prstGeom>
        </p:spPr>
      </p:pic>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a:xfrm>
          <a:off x="0" y="0"/>
          <a:ext cx="0" cy="0"/>
        </a:xfrm>
      </p:grpSpPr>
      <p:pic>
        <p:nvPicPr>
          <p:cNvPr id="2" name="图片 1" descr="MDR实战营虚拟背景2"/>
          <p:cNvPicPr>
            <a:picLocks noChangeAspect="1"/>
          </p:cNvPicPr>
          <p:nvPr/>
        </p:nvPicPr>
        <p:blipFill>
          <a:blip r:embed="rId2"/>
          <a:stretch>
            <a:fillRect/>
          </a:stretch>
        </p:blipFill>
        <p:spPr>
          <a:xfrm>
            <a:off x="635" y="0"/>
            <a:ext cx="11518900" cy="6479540"/>
          </a:xfrm>
          <a:prstGeom prst="rect">
            <a:avLst/>
          </a:prstGeom>
        </p:spPr>
      </p:pic>
      <p:pic>
        <p:nvPicPr>
          <p:cNvPr id="6" name="图片 5" descr="MDR icon"/>
          <p:cNvPicPr>
            <a:picLocks noChangeAspect="1"/>
          </p:cNvPicPr>
          <p:nvPr/>
        </p:nvPicPr>
        <p:blipFill>
          <a:blip r:embed="rId3"/>
          <a:stretch>
            <a:fillRect/>
          </a:stretch>
        </p:blipFill>
        <p:spPr>
          <a:xfrm>
            <a:off x="9060180" y="5775960"/>
            <a:ext cx="2278380" cy="556260"/>
          </a:xfrm>
          <a:prstGeom prst="rect">
            <a:avLst/>
          </a:prstGeom>
        </p:spPr>
      </p:pic>
      <p:sp>
        <p:nvSpPr>
          <p:cNvPr id="10" name="文本框 9"/>
          <p:cNvSpPr txBox="1"/>
          <p:nvPr>
            <p:custDataLst>
              <p:tags r:id="rId4"/>
            </p:custDataLst>
          </p:nvPr>
        </p:nvSpPr>
        <p:spPr>
          <a:xfrm>
            <a:off x="724535" y="605155"/>
            <a:ext cx="3904615" cy="852805"/>
          </a:xfrm>
          <a:prstGeom prst="rect">
            <a:avLst/>
          </a:prstGeom>
          <a:noFill/>
        </p:spPr>
        <p:txBody>
          <a:bodyPr wrap="square" rtlCol="0">
            <a:noAutofit/>
          </a:bodyPr>
          <a:lstStyle/>
          <a:p>
            <a:pPr algn="l">
              <a:lnSpc>
                <a:spcPct val="150000"/>
              </a:lnSpc>
            </a:pPr>
            <a:r>
              <a:rPr lang="zh-CN" sz="2000" b="0" kern="100">
                <a:solidFill>
                  <a:srgbClr val="411F78"/>
                </a:solidFill>
                <a:latin typeface="微软雅黑" panose="020b0503020204020204" charset="-122"/>
                <a:ea typeface="微软雅黑" panose="020b0503020204020204" charset="-122"/>
                <a:cs typeface="Times New Roman" panose="02020603050405020304" pitchFamily="18" charset="0"/>
              </a:rPr>
              <a:t>● 患者基础信息</a:t>
            </a:r>
          </a:p>
        </p:txBody>
      </p:sp>
      <p:sp>
        <p:nvSpPr>
          <p:cNvPr id="19" name="矩形 18"/>
          <p:cNvSpPr txBox="1"/>
          <p:nvPr>
            <p:custDataLst>
              <p:tags r:id="rId5"/>
            </p:custDataLst>
          </p:nvPr>
        </p:nvSpPr>
        <p:spPr>
          <a:xfrm>
            <a:off x="724535" y="1457960"/>
            <a:ext cx="10106660" cy="1310640"/>
          </a:xfrm>
          <a:prstGeom prst="rect">
            <a:avLst/>
          </a:prstGeom>
        </p:spPr>
        <p:txBody>
          <a:bodyPr wrap="square">
            <a:spAutoFit/>
          </a:bodyPr>
          <a:lstStyle/>
          <a:p>
            <a:r>
              <a:rPr lang="en-US" altLang="en-US" sz="2000" b="0">
                <a:solidFill>
                  <a:schemeClr val="tx1"/>
                </a:solidFill>
                <a:latin typeface="微软雅黑" panose="020b0503020204020204" charset="-122"/>
                <a:cs typeface="+mn-ea"/>
                <a:sym typeface="+mn-lt"/>
              </a:rPr>
              <a:t>1.人口学信息：47，男，黑龙江人，化工厂职工</a:t>
            </a:r>
          </a:p>
          <a:p>
            <a:r>
              <a:rPr lang="en-US" altLang="en-US" sz="2000" b="0">
                <a:solidFill>
                  <a:schemeClr val="tx1"/>
                </a:solidFill>
                <a:latin typeface="微软雅黑" panose="020b0503020204020204" charset="-122"/>
                <a:cs typeface="+mn-ea"/>
                <a:sym typeface="+mn-lt"/>
              </a:rPr>
              <a:t>2.主诉：仍有发热，38.2℃;状态可，神清，结膜苍白，周身皮肤无出血点，皮肤、巩膜无黄染，颈部对称，气管居中;浅表淋巴结未触及肿大</a:t>
            </a:r>
          </a:p>
          <a:p>
            <a:r>
              <a:rPr lang="en-US" altLang="en-US" sz="2000" b="0">
                <a:solidFill>
                  <a:schemeClr val="tx1"/>
                </a:solidFill>
                <a:latin typeface="微软雅黑" panose="020b0503020204020204" charset="-122"/>
                <a:cs typeface="+mn-ea"/>
                <a:sym typeface="+mn-lt"/>
              </a:rPr>
              <a:t>3.既往史：无</a:t>
            </a: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a:xfrm>
          <a:off x="0" y="0"/>
          <a:ext cx="0" cy="0"/>
        </a:xfrm>
      </p:grpSpPr>
      <p:pic>
        <p:nvPicPr>
          <p:cNvPr id="2" name="图片 1" descr="MDR实战营虚拟背景2"/>
          <p:cNvPicPr>
            <a:picLocks noChangeAspect="1"/>
          </p:cNvPicPr>
          <p:nvPr/>
        </p:nvPicPr>
        <p:blipFill>
          <a:blip r:embed="rId2"/>
          <a:stretch>
            <a:fillRect/>
          </a:stretch>
        </p:blipFill>
        <p:spPr>
          <a:xfrm>
            <a:off x="635" y="0"/>
            <a:ext cx="11518900" cy="6479540"/>
          </a:xfrm>
          <a:prstGeom prst="rect">
            <a:avLst/>
          </a:prstGeom>
        </p:spPr>
      </p:pic>
      <p:pic>
        <p:nvPicPr>
          <p:cNvPr id="6" name="图片 5" descr="MDR icon"/>
          <p:cNvPicPr>
            <a:picLocks noChangeAspect="1"/>
          </p:cNvPicPr>
          <p:nvPr/>
        </p:nvPicPr>
        <p:blipFill>
          <a:blip r:embed="rId3"/>
          <a:stretch>
            <a:fillRect/>
          </a:stretch>
        </p:blipFill>
        <p:spPr>
          <a:xfrm>
            <a:off x="9060180" y="5775960"/>
            <a:ext cx="2278380" cy="556260"/>
          </a:xfrm>
          <a:prstGeom prst="rect">
            <a:avLst/>
          </a:prstGeom>
        </p:spPr>
      </p:pic>
      <p:sp>
        <p:nvSpPr>
          <p:cNvPr id="10" name="文本框 9"/>
          <p:cNvSpPr txBox="1"/>
          <p:nvPr>
            <p:custDataLst>
              <p:tags r:id="rId4"/>
            </p:custDataLst>
          </p:nvPr>
        </p:nvSpPr>
        <p:spPr>
          <a:xfrm>
            <a:off x="724535" y="605155"/>
            <a:ext cx="3904615" cy="852805"/>
          </a:xfrm>
          <a:prstGeom prst="rect">
            <a:avLst/>
          </a:prstGeom>
          <a:noFill/>
        </p:spPr>
        <p:txBody>
          <a:bodyPr wrap="square" rtlCol="0">
            <a:noAutofit/>
          </a:bodyPr>
          <a:lstStyle/>
          <a:p>
            <a:pPr algn="l">
              <a:lnSpc>
                <a:spcPct val="150000"/>
              </a:lnSpc>
            </a:pPr>
            <a:r>
              <a:rPr lang="zh-CN" sz="2000" b="0" kern="100">
                <a:solidFill>
                  <a:srgbClr val="411F78"/>
                </a:solidFill>
                <a:latin typeface="微软雅黑" panose="020b0503020204020204" charset="-122"/>
                <a:ea typeface="微软雅黑" panose="020b0503020204020204" charset="-122"/>
                <a:cs typeface="Times New Roman" panose="02020603050405020304" pitchFamily="18" charset="0"/>
              </a:rPr>
              <a:t>● 入院后检查</a:t>
            </a:r>
          </a:p>
        </p:txBody>
      </p:sp>
      <p:sp>
        <p:nvSpPr>
          <p:cNvPr id="19" name="矩形 18"/>
          <p:cNvSpPr txBox="1"/>
          <p:nvPr>
            <p:custDataLst>
              <p:tags r:id="rId5"/>
            </p:custDataLst>
          </p:nvPr>
        </p:nvSpPr>
        <p:spPr>
          <a:xfrm>
            <a:off x="725170" y="1457960"/>
            <a:ext cx="10541635" cy="2529840"/>
          </a:xfrm>
          <a:prstGeom prst="rect">
            <a:avLst/>
          </a:prstGeom>
        </p:spPr>
        <p:txBody>
          <a:bodyPr wrap="square">
            <a:spAutoFit/>
          </a:bodyPr>
          <a:lstStyle/>
          <a:p>
            <a:r>
              <a:rPr lang="en-US" altLang="en-US" sz="2000" b="0">
                <a:solidFill>
                  <a:schemeClr val="tx1"/>
                </a:solidFill>
                <a:latin typeface="微软雅黑" panose="020b0503020204020204" charset="-122"/>
                <a:cs typeface="+mn-ea"/>
                <a:sym typeface="+mn-lt"/>
              </a:rPr>
              <a:t>1.体格检查：</a:t>
            </a:r>
          </a:p>
          <a:p>
            <a:r>
              <a:rPr lang="en-US" altLang="en-US" sz="2000" b="0">
                <a:solidFill>
                  <a:schemeClr val="tx1"/>
                </a:solidFill>
                <a:latin typeface="微软雅黑" panose="020b0503020204020204" charset="-122"/>
                <a:cs typeface="+mn-ea"/>
                <a:sym typeface="+mn-lt"/>
              </a:rPr>
              <a:t>胸部螺旋CT诊断意见:双肺下叶炎性病变，请结合临床、建议治疗后复查右肺中叶及左肺上叶舌段条索左侧胸膜肥厚提示肝内多发低密度结节;，医名称:血细胞分析*(五分类/急检):★白细胞31.52*10°/★红细胞2.45*10"/★血红蛋白81.00g/L★红细胞比积23.60%红细胞分布宽度5230f1★血小板16.00*109/L血小板体积分布宽度18.30fl血小板比容0.02%</a:t>
            </a:r>
          </a:p>
          <a:p>
            <a:r>
              <a:rPr lang="en-US" altLang="en-US" sz="2000" b="0">
                <a:solidFill>
                  <a:schemeClr val="tx1"/>
                </a:solidFill>
                <a:latin typeface="微软雅黑" panose="020b0503020204020204" charset="-122"/>
                <a:cs typeface="+mn-ea"/>
                <a:sym typeface="+mn-lt"/>
              </a:rPr>
              <a:t>2.辅助检查：</a:t>
            </a:r>
          </a:p>
          <a:p>
            <a:r>
              <a:rPr lang="en-US" altLang="en-US" sz="2000" b="0">
                <a:solidFill>
                  <a:schemeClr val="tx1"/>
                </a:solidFill>
                <a:latin typeface="微软雅黑" panose="020b0503020204020204" charset="-122"/>
                <a:cs typeface="+mn-ea"/>
                <a:sym typeface="+mn-lt"/>
              </a:rPr>
              <a:t>胸部螺旋CT诊断意见:双肺下叶炎性病变，请结合临床、建议治疗后复查右肺中叶及左肺上叶舌段条索左侧胸膜肥厚提示肝内多发低密度结节</a:t>
            </a:r>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a:xfrm>
          <a:off x="0" y="0"/>
          <a:ext cx="0" cy="0"/>
        </a:xfrm>
      </p:grpSpPr>
      <p:pic>
        <p:nvPicPr>
          <p:cNvPr id="2" name="图片 1" descr="MDR实战营虚拟背景2"/>
          <p:cNvPicPr>
            <a:picLocks noChangeAspect="1"/>
          </p:cNvPicPr>
          <p:nvPr/>
        </p:nvPicPr>
        <p:blipFill>
          <a:blip r:embed="rId2"/>
          <a:stretch>
            <a:fillRect/>
          </a:stretch>
        </p:blipFill>
        <p:spPr>
          <a:xfrm>
            <a:off x="635" y="0"/>
            <a:ext cx="11518900" cy="6479540"/>
          </a:xfrm>
          <a:prstGeom prst="rect">
            <a:avLst/>
          </a:prstGeom>
        </p:spPr>
      </p:pic>
      <p:pic>
        <p:nvPicPr>
          <p:cNvPr id="6" name="图片 5" descr="MDR icon"/>
          <p:cNvPicPr>
            <a:picLocks noChangeAspect="1"/>
          </p:cNvPicPr>
          <p:nvPr/>
        </p:nvPicPr>
        <p:blipFill>
          <a:blip r:embed="rId3"/>
          <a:stretch>
            <a:fillRect/>
          </a:stretch>
        </p:blipFill>
        <p:spPr>
          <a:xfrm>
            <a:off x="9060180" y="5775960"/>
            <a:ext cx="2278380" cy="556260"/>
          </a:xfrm>
          <a:prstGeom prst="rect">
            <a:avLst/>
          </a:prstGeom>
        </p:spPr>
      </p:pic>
      <p:sp>
        <p:nvSpPr>
          <p:cNvPr id="10" name="文本框 9"/>
          <p:cNvSpPr txBox="1"/>
          <p:nvPr>
            <p:custDataLst>
              <p:tags r:id="rId4"/>
            </p:custDataLst>
          </p:nvPr>
        </p:nvSpPr>
        <p:spPr>
          <a:xfrm>
            <a:off x="724535" y="605155"/>
            <a:ext cx="3904615" cy="852805"/>
          </a:xfrm>
          <a:prstGeom prst="rect">
            <a:avLst/>
          </a:prstGeom>
          <a:noFill/>
        </p:spPr>
        <p:txBody>
          <a:bodyPr wrap="square" rtlCol="0">
            <a:noAutofit/>
          </a:bodyPr>
          <a:lstStyle/>
          <a:p>
            <a:pPr algn="l">
              <a:lnSpc>
                <a:spcPct val="150000"/>
              </a:lnSpc>
            </a:pPr>
            <a:r>
              <a:rPr lang="zh-CN" sz="2000" b="0" kern="100">
                <a:solidFill>
                  <a:srgbClr val="411F78"/>
                </a:solidFill>
                <a:latin typeface="微软雅黑" panose="020b0503020204020204" charset="-122"/>
                <a:ea typeface="微软雅黑" panose="020b0503020204020204" charset="-122"/>
                <a:cs typeface="Times New Roman" panose="02020603050405020304" pitchFamily="18" charset="0"/>
              </a:rPr>
              <a:t>● 入院后检查</a:t>
            </a:r>
          </a:p>
        </p:txBody>
      </p:sp>
      <p:sp>
        <p:nvSpPr>
          <p:cNvPr id="19" name="矩形 18"/>
          <p:cNvSpPr txBox="1"/>
          <p:nvPr>
            <p:custDataLst>
              <p:tags r:id="rId5"/>
            </p:custDataLst>
          </p:nvPr>
        </p:nvSpPr>
        <p:spPr>
          <a:xfrm>
            <a:off x="725170" y="1457960"/>
            <a:ext cx="10541635" cy="396240"/>
          </a:xfrm>
          <a:prstGeom prst="rect">
            <a:avLst/>
          </a:prstGeom>
        </p:spPr>
        <p:txBody>
          <a:bodyPr wrap="square">
            <a:spAutoFit/>
          </a:bodyPr>
          <a:lstStyle/>
          <a:p>
            <a:pPr algn="l">
              <a:buClrTx/>
              <a:buSzTx/>
              <a:buFontTx/>
            </a:pPr>
            <a:r>
              <a:rPr lang="en-US" altLang="en-US" sz="2000" b="0">
                <a:latin typeface="微软雅黑" panose="020b0503020204020204" charset="-122"/>
                <a:cs typeface="+mn-ea"/>
                <a:sym typeface="+mn-lt"/>
              </a:rPr>
              <a:t>3.影像学检查：</a:t>
            </a:r>
          </a:p>
        </p:txBody>
      </p:sp>
      <p:sp>
        <p:nvSpPr>
          <p:cNvPr id="3" name="文本框 2"/>
          <p:cNvSpPr txBox="1"/>
          <p:nvPr/>
        </p:nvSpPr>
        <p:spPr>
          <a:xfrm>
            <a:off x="1122045" y="3802380"/>
            <a:ext cx="2957195" cy="2225040"/>
          </a:xfrm>
          <a:prstGeom prst="rect">
            <a:avLst/>
          </a:prstGeom>
          <a:noFill/>
        </p:spPr>
        <p:txBody>
          <a:bodyPr wrap="square" rtlCol="0">
            <a:spAutoFit/>
          </a:bodyPr>
          <a:lstStyle/>
          <a:p>
            <a:pPr algn="ctr"/>
            <a:r>
              <a:rPr lang="en-US" altLang="zh-CN" sz="2000" b="0">
                <a:latin typeface="微软雅黑" panose="020b0503020204020204" charset="-122"/>
              </a:rPr>
              <a:t>胸部螺旋CT诊断意见:双肺下叶炎性病变，请结合临床、建议治疗后复查右肺中叶及左肺上叶舌段条索左侧胸膜肥厚提示肝内多发低密度结节</a:t>
            </a:r>
          </a:p>
        </p:txBody>
      </p:sp>
      <p:sp>
        <p:nvSpPr>
          <p:cNvPr id="4" name="文本框 3"/>
          <p:cNvSpPr txBox="1"/>
          <p:nvPr/>
        </p:nvSpPr>
        <p:spPr>
          <a:xfrm>
            <a:off x="5203190" y="3802380"/>
            <a:ext cx="3221990" cy="396240"/>
          </a:xfrm>
          <a:prstGeom prst="rect">
            <a:avLst/>
          </a:prstGeom>
          <a:noFill/>
        </p:spPr>
        <p:txBody>
          <a:bodyPr wrap="square" rtlCol="0">
            <a:spAutoFit/>
          </a:bodyPr>
          <a:lstStyle/>
          <a:p>
            <a:pPr algn="ctr"/>
            <a:endParaRPr lang="en-US" altLang="zh-CN" sz="2000" b="0">
              <a:latin typeface="微软雅黑" panose="020b0503020204020204" charset="-122"/>
            </a:endParaRPr>
          </a:p>
        </p:txBody>
      </p:sp>
      <p:sp>
        <p:nvSpPr>
          <p:cNvPr id="5" name="文本框 4"/>
          <p:cNvSpPr txBox="1"/>
          <p:nvPr/>
        </p:nvSpPr>
        <p:spPr>
          <a:xfrm>
            <a:off x="979805" y="6115050"/>
            <a:ext cx="3159125" cy="396240"/>
          </a:xfrm>
          <a:prstGeom prst="rect">
            <a:avLst/>
          </a:prstGeom>
          <a:noFill/>
        </p:spPr>
        <p:txBody>
          <a:bodyPr wrap="square" rtlCol="0">
            <a:spAutoFit/>
          </a:bodyPr>
          <a:lstStyle/>
          <a:p>
            <a:pPr algn="ctr"/>
            <a:endParaRPr lang="en-US" altLang="zh-CN" sz="2000" b="0">
              <a:latin typeface="微软雅黑" panose="020b0503020204020204" charset="-122"/>
            </a:endParaRPr>
          </a:p>
        </p:txBody>
      </p:sp>
      <p:sp>
        <p:nvSpPr>
          <p:cNvPr id="7" name="文本框 6"/>
          <p:cNvSpPr txBox="1"/>
          <p:nvPr/>
        </p:nvSpPr>
        <p:spPr>
          <a:xfrm>
            <a:off x="5132070" y="6106160"/>
            <a:ext cx="3415665" cy="396240"/>
          </a:xfrm>
          <a:prstGeom prst="rect">
            <a:avLst/>
          </a:prstGeom>
          <a:noFill/>
        </p:spPr>
        <p:txBody>
          <a:bodyPr wrap="square" rtlCol="0">
            <a:spAutoFit/>
          </a:bodyPr>
          <a:lstStyle/>
          <a:p>
            <a:pPr algn="ctr"/>
            <a:endParaRPr lang="en-US" altLang="zh-CN" sz="2000" b="0">
              <a:latin typeface="微软雅黑" panose="020b0503020204020204" charset="-122"/>
            </a:endParaRPr>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a:xfrm>
          <a:off x="0" y="0"/>
          <a:ext cx="0" cy="0"/>
        </a:xfrm>
      </p:grpSpPr>
      <p:pic>
        <p:nvPicPr>
          <p:cNvPr id="2" name="图片 1" descr="MDR实战营虚拟背景2"/>
          <p:cNvPicPr>
            <a:picLocks noChangeAspect="1"/>
          </p:cNvPicPr>
          <p:nvPr/>
        </p:nvPicPr>
        <p:blipFill>
          <a:blip r:embed="rId2"/>
          <a:stretch>
            <a:fillRect/>
          </a:stretch>
        </p:blipFill>
        <p:spPr>
          <a:xfrm>
            <a:off x="635" y="0"/>
            <a:ext cx="11518900" cy="6479540"/>
          </a:xfrm>
          <a:prstGeom prst="rect">
            <a:avLst/>
          </a:prstGeom>
        </p:spPr>
      </p:pic>
      <p:pic>
        <p:nvPicPr>
          <p:cNvPr id="6" name="图片 5" descr="MDR icon"/>
          <p:cNvPicPr>
            <a:picLocks noChangeAspect="1"/>
          </p:cNvPicPr>
          <p:nvPr/>
        </p:nvPicPr>
        <p:blipFill>
          <a:blip r:embed="rId3"/>
          <a:stretch>
            <a:fillRect/>
          </a:stretch>
        </p:blipFill>
        <p:spPr>
          <a:xfrm>
            <a:off x="9060180" y="5775960"/>
            <a:ext cx="2278380" cy="556260"/>
          </a:xfrm>
          <a:prstGeom prst="rect">
            <a:avLst/>
          </a:prstGeom>
        </p:spPr>
      </p:pic>
      <p:sp>
        <p:nvSpPr>
          <p:cNvPr id="10" name="文本框 9"/>
          <p:cNvSpPr txBox="1"/>
          <p:nvPr>
            <p:custDataLst>
              <p:tags r:id="rId4"/>
            </p:custDataLst>
          </p:nvPr>
        </p:nvSpPr>
        <p:spPr>
          <a:xfrm>
            <a:off x="724535" y="605155"/>
            <a:ext cx="3904615" cy="852805"/>
          </a:xfrm>
          <a:prstGeom prst="rect">
            <a:avLst/>
          </a:prstGeom>
          <a:noFill/>
        </p:spPr>
        <p:txBody>
          <a:bodyPr wrap="square" rtlCol="0">
            <a:noAutofit/>
          </a:bodyPr>
          <a:lstStyle/>
          <a:p>
            <a:pPr algn="l">
              <a:lnSpc>
                <a:spcPct val="150000"/>
              </a:lnSpc>
            </a:pPr>
            <a:r>
              <a:rPr lang="zh-CN" sz="2000" b="0" kern="100">
                <a:solidFill>
                  <a:srgbClr val="411F78"/>
                </a:solidFill>
                <a:latin typeface="微软雅黑" panose="020b0503020204020204" charset="-122"/>
                <a:ea typeface="微软雅黑" panose="020b0503020204020204" charset="-122"/>
                <a:cs typeface="Times New Roman" panose="02020603050405020304" pitchFamily="18" charset="0"/>
              </a:rPr>
              <a:t>● 诊断评估</a:t>
            </a:r>
          </a:p>
        </p:txBody>
      </p:sp>
      <p:sp>
        <p:nvSpPr>
          <p:cNvPr id="19" name="矩形 18"/>
          <p:cNvSpPr txBox="1"/>
          <p:nvPr>
            <p:custDataLst>
              <p:tags r:id="rId5"/>
            </p:custDataLst>
          </p:nvPr>
        </p:nvSpPr>
        <p:spPr>
          <a:xfrm>
            <a:off x="724535" y="1457960"/>
            <a:ext cx="10542270" cy="1920240"/>
          </a:xfrm>
          <a:prstGeom prst="rect">
            <a:avLst/>
          </a:prstGeom>
        </p:spPr>
        <p:txBody>
          <a:bodyPr wrap="square">
            <a:spAutoFit/>
          </a:bodyPr>
          <a:lstStyle/>
          <a:p>
            <a:r>
              <a:rPr lang="zh-CN" altLang="en-US" sz="2000" b="0">
                <a:solidFill>
                  <a:schemeClr val="tx1"/>
                </a:solidFill>
                <a:latin typeface="微软雅黑" panose="020b0503020204020204" charset="-122"/>
                <a:cs typeface="+mn-ea"/>
                <a:sym typeface="+mn-lt"/>
              </a:rPr>
              <a:t>诊断评估</a:t>
            </a:r>
          </a:p>
          <a:p>
            <a:r>
              <a:rPr lang="zh-CN" altLang="en-US" sz="2000" b="0">
                <a:solidFill>
                  <a:schemeClr val="tx1"/>
                </a:solidFill>
                <a:latin typeface="微软雅黑" panose="020b0503020204020204" charset="-122"/>
                <a:cs typeface="+mn-ea"/>
                <a:sym typeface="+mn-lt"/>
              </a:rPr>
              <a:t>1.初步诊断：肺部感染</a:t>
            </a:r>
          </a:p>
          <a:p>
            <a:r>
              <a:rPr lang="zh-CN" altLang="en-US" sz="2000" b="0">
                <a:solidFill>
                  <a:schemeClr val="tx1"/>
                </a:solidFill>
                <a:latin typeface="微软雅黑" panose="020b0503020204020204" charset="-122"/>
                <a:cs typeface="+mn-ea"/>
                <a:sym typeface="+mn-lt"/>
              </a:rPr>
              <a:t>2.诊断依据：痰液培养大肠杆菌</a:t>
            </a:r>
          </a:p>
          <a:p>
            <a:r>
              <a:rPr lang="zh-CN" altLang="en-US" sz="2000" b="0">
                <a:solidFill>
                  <a:schemeClr val="tx1"/>
                </a:solidFill>
                <a:latin typeface="微软雅黑" panose="020b0503020204020204" charset="-122"/>
                <a:cs typeface="+mn-ea"/>
                <a:sym typeface="+mn-lt"/>
              </a:rPr>
              <a:t>3.鉴别诊断：胸廓对称无畸形，双肺呼吸音清，未闻及湿音，心律齐，无病理性杂音及额外心音;无腹壁静脉曲张，腹式呼吸运动正常;触诊腹软，全腹无压痛及反跳痛、肌紧张(-)，肝脾未触及，亦未触及腹部异常肿块，移性浊音阴性;周身不肿。</a:t>
            </a: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a:xfrm>
          <a:off x="0" y="0"/>
          <a:ext cx="0" cy="0"/>
        </a:xfrm>
      </p:grpSpPr>
      <p:pic>
        <p:nvPicPr>
          <p:cNvPr id="2" name="图片 1" descr="MDR实战营虚拟背景2"/>
          <p:cNvPicPr>
            <a:picLocks noChangeAspect="1"/>
          </p:cNvPicPr>
          <p:nvPr/>
        </p:nvPicPr>
        <p:blipFill>
          <a:blip r:embed="rId2"/>
          <a:stretch>
            <a:fillRect/>
          </a:stretch>
        </p:blipFill>
        <p:spPr>
          <a:xfrm>
            <a:off x="635" y="0"/>
            <a:ext cx="11518900" cy="6479540"/>
          </a:xfrm>
          <a:prstGeom prst="rect">
            <a:avLst/>
          </a:prstGeom>
        </p:spPr>
      </p:pic>
      <p:pic>
        <p:nvPicPr>
          <p:cNvPr id="6" name="图片 5" descr="MDR icon"/>
          <p:cNvPicPr>
            <a:picLocks noChangeAspect="1"/>
          </p:cNvPicPr>
          <p:nvPr/>
        </p:nvPicPr>
        <p:blipFill>
          <a:blip r:embed="rId3"/>
          <a:stretch>
            <a:fillRect/>
          </a:stretch>
        </p:blipFill>
        <p:spPr>
          <a:xfrm>
            <a:off x="9060180" y="5775960"/>
            <a:ext cx="2278380" cy="556260"/>
          </a:xfrm>
          <a:prstGeom prst="rect">
            <a:avLst/>
          </a:prstGeom>
        </p:spPr>
      </p:pic>
      <p:sp>
        <p:nvSpPr>
          <p:cNvPr id="10" name="文本框 9"/>
          <p:cNvSpPr txBox="1"/>
          <p:nvPr>
            <p:custDataLst>
              <p:tags r:id="rId4"/>
            </p:custDataLst>
          </p:nvPr>
        </p:nvSpPr>
        <p:spPr>
          <a:xfrm>
            <a:off x="724535" y="605155"/>
            <a:ext cx="3904615" cy="852805"/>
          </a:xfrm>
          <a:prstGeom prst="rect">
            <a:avLst/>
          </a:prstGeom>
          <a:noFill/>
        </p:spPr>
        <p:txBody>
          <a:bodyPr wrap="square" rtlCol="0">
            <a:noAutofit/>
          </a:bodyPr>
          <a:lstStyle/>
          <a:p>
            <a:pPr algn="l">
              <a:lnSpc>
                <a:spcPct val="150000"/>
              </a:lnSpc>
            </a:pPr>
            <a:r>
              <a:rPr lang="zh-CN" sz="2000" b="0" kern="100">
                <a:solidFill>
                  <a:srgbClr val="411F78"/>
                </a:solidFill>
                <a:latin typeface="微软雅黑" panose="020b0503020204020204" charset="-122"/>
                <a:ea typeface="微软雅黑" panose="020b0503020204020204" charset="-122"/>
                <a:cs typeface="Times New Roman" panose="02020603050405020304" pitchFamily="18" charset="0"/>
              </a:rPr>
              <a:t>● 治疗过程</a:t>
            </a:r>
          </a:p>
        </p:txBody>
      </p:sp>
      <p:sp>
        <p:nvSpPr>
          <p:cNvPr id="19" name="矩形 18"/>
          <p:cNvSpPr txBox="1"/>
          <p:nvPr>
            <p:custDataLst>
              <p:tags r:id="rId5"/>
            </p:custDataLst>
          </p:nvPr>
        </p:nvSpPr>
        <p:spPr>
          <a:xfrm>
            <a:off x="725170" y="1457960"/>
            <a:ext cx="10541635" cy="1005840"/>
          </a:xfrm>
          <a:prstGeom prst="rect">
            <a:avLst/>
          </a:prstGeom>
        </p:spPr>
        <p:txBody>
          <a:bodyPr wrap="square">
            <a:spAutoFit/>
          </a:bodyPr>
          <a:lstStyle/>
          <a:p>
            <a:r>
              <a:rPr lang="en-US" altLang="en-US" sz="2000" b="0">
                <a:solidFill>
                  <a:schemeClr val="tx1"/>
                </a:solidFill>
                <a:latin typeface="微软雅黑" panose="020b0503020204020204" charset="-122"/>
                <a:cs typeface="+mn-ea"/>
                <a:sym typeface="+mn-lt"/>
              </a:rPr>
              <a:t>1.药物：美罗培南2.0、依拉环素1mg/kg、伏立康联合抗感染治疗;白细胞较前下降，停用羟基脲口服。</a:t>
            </a:r>
          </a:p>
          <a:p>
            <a:r>
              <a:rPr lang="en-US" altLang="en-US" sz="2000" b="0">
                <a:solidFill>
                  <a:schemeClr val="tx1"/>
                </a:solidFill>
                <a:latin typeface="微软雅黑" panose="020b0503020204020204" charset="-122"/>
                <a:cs typeface="+mn-ea"/>
                <a:sym typeface="+mn-lt"/>
              </a:rPr>
              <a:t>2.手术：无</a:t>
            </a:r>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a:xfrm>
          <a:off x="0" y="0"/>
          <a:ext cx="0" cy="0"/>
        </a:xfrm>
      </p:grpSpPr>
      <p:pic>
        <p:nvPicPr>
          <p:cNvPr id="2" name="图片 1" descr="MDR实战营虚拟背景2"/>
          <p:cNvPicPr>
            <a:picLocks noChangeAspect="1"/>
          </p:cNvPicPr>
          <p:nvPr/>
        </p:nvPicPr>
        <p:blipFill>
          <a:blip r:embed="rId2"/>
          <a:stretch>
            <a:fillRect/>
          </a:stretch>
        </p:blipFill>
        <p:spPr>
          <a:xfrm>
            <a:off x="635" y="0"/>
            <a:ext cx="11518900" cy="6479540"/>
          </a:xfrm>
          <a:prstGeom prst="rect">
            <a:avLst/>
          </a:prstGeom>
        </p:spPr>
      </p:pic>
      <p:pic>
        <p:nvPicPr>
          <p:cNvPr id="6" name="图片 5" descr="MDR icon"/>
          <p:cNvPicPr>
            <a:picLocks noChangeAspect="1"/>
          </p:cNvPicPr>
          <p:nvPr/>
        </p:nvPicPr>
        <p:blipFill>
          <a:blip r:embed="rId3"/>
          <a:stretch>
            <a:fillRect/>
          </a:stretch>
        </p:blipFill>
        <p:spPr>
          <a:xfrm>
            <a:off x="9060180" y="5775960"/>
            <a:ext cx="2278380" cy="556260"/>
          </a:xfrm>
          <a:prstGeom prst="rect">
            <a:avLst/>
          </a:prstGeom>
        </p:spPr>
      </p:pic>
      <p:sp>
        <p:nvSpPr>
          <p:cNvPr id="10" name="文本框 9"/>
          <p:cNvSpPr txBox="1"/>
          <p:nvPr>
            <p:custDataLst>
              <p:tags r:id="rId4"/>
            </p:custDataLst>
          </p:nvPr>
        </p:nvSpPr>
        <p:spPr>
          <a:xfrm>
            <a:off x="724535" y="605155"/>
            <a:ext cx="3904615" cy="852805"/>
          </a:xfrm>
          <a:prstGeom prst="rect">
            <a:avLst/>
          </a:prstGeom>
          <a:noFill/>
        </p:spPr>
        <p:txBody>
          <a:bodyPr wrap="square" rtlCol="0">
            <a:noAutofit/>
          </a:bodyPr>
          <a:lstStyle/>
          <a:p>
            <a:pPr algn="l">
              <a:lnSpc>
                <a:spcPct val="150000"/>
              </a:lnSpc>
            </a:pPr>
            <a:r>
              <a:rPr lang="zh-CN" sz="2000" b="0" kern="100">
                <a:solidFill>
                  <a:srgbClr val="411F78"/>
                </a:solidFill>
                <a:latin typeface="微软雅黑" panose="020b0503020204020204" charset="-122"/>
                <a:ea typeface="微软雅黑" panose="020b0503020204020204" charset="-122"/>
                <a:cs typeface="Times New Roman" panose="02020603050405020304" pitchFamily="18" charset="0"/>
              </a:rPr>
              <a:t>● 治疗过程</a:t>
            </a:r>
          </a:p>
        </p:txBody>
      </p:sp>
      <p:sp>
        <p:nvSpPr>
          <p:cNvPr id="19" name="矩形 18"/>
          <p:cNvSpPr txBox="1"/>
          <p:nvPr>
            <p:custDataLst>
              <p:tags r:id="rId5"/>
            </p:custDataLst>
          </p:nvPr>
        </p:nvSpPr>
        <p:spPr>
          <a:xfrm>
            <a:off x="725170" y="1457960"/>
            <a:ext cx="10541635" cy="1005840"/>
          </a:xfrm>
          <a:prstGeom prst="rect">
            <a:avLst/>
          </a:prstGeom>
        </p:spPr>
        <p:txBody>
          <a:bodyPr wrap="square">
            <a:spAutoFit/>
          </a:bodyPr>
          <a:lstStyle/>
          <a:p>
            <a:r>
              <a:rPr lang="en-US" altLang="en-US" sz="2000" b="0">
                <a:solidFill>
                  <a:schemeClr val="tx1"/>
                </a:solidFill>
                <a:latin typeface="微软雅黑" panose="020b0503020204020204" charset="-122"/>
                <a:cs typeface="+mn-ea"/>
                <a:sym typeface="+mn-lt"/>
              </a:rPr>
              <a:t>3.微生物/病理结果：大肠杆菌</a:t>
            </a:r>
          </a:p>
          <a:p>
            <a:r>
              <a:rPr lang="en-US" altLang="en-US" sz="2000" b="0">
                <a:solidFill>
                  <a:schemeClr val="tx1"/>
                </a:solidFill>
                <a:latin typeface="微软雅黑" panose="020b0503020204020204" charset="-122"/>
                <a:cs typeface="+mn-ea"/>
                <a:sym typeface="+mn-lt"/>
              </a:rPr>
              <a:t>4.方案调整：美罗培南应用后体温未好转</a:t>
            </a:r>
          </a:p>
          <a:p>
            <a:r>
              <a:rPr lang="en-US" altLang="en-US" sz="2000" b="0">
                <a:solidFill>
                  <a:schemeClr val="tx1"/>
                </a:solidFill>
                <a:latin typeface="微软雅黑" panose="020b0503020204020204" charset="-122"/>
                <a:cs typeface="+mn-ea"/>
                <a:sym typeface="+mn-lt"/>
              </a:rPr>
              <a:t>5.指标追踪：pct</a:t>
            </a:r>
          </a:p>
        </p:txBody>
      </p:sp>
    </p:spTree>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a:xfrm>
          <a:off x="0" y="0"/>
          <a:ext cx="0" cy="0"/>
        </a:xfrm>
      </p:grpSpPr>
      <p:pic>
        <p:nvPicPr>
          <p:cNvPr id="2" name="图片 1" descr="MDR实战营虚拟背景2"/>
          <p:cNvPicPr>
            <a:picLocks noChangeAspect="1"/>
          </p:cNvPicPr>
          <p:nvPr/>
        </p:nvPicPr>
        <p:blipFill>
          <a:blip r:embed="rId2"/>
          <a:stretch>
            <a:fillRect/>
          </a:stretch>
        </p:blipFill>
        <p:spPr>
          <a:xfrm>
            <a:off x="635" y="0"/>
            <a:ext cx="11518900" cy="6479540"/>
          </a:xfrm>
          <a:prstGeom prst="rect">
            <a:avLst/>
          </a:prstGeom>
        </p:spPr>
      </p:pic>
      <p:pic>
        <p:nvPicPr>
          <p:cNvPr id="6" name="图片 5" descr="MDR icon"/>
          <p:cNvPicPr>
            <a:picLocks noChangeAspect="1"/>
          </p:cNvPicPr>
          <p:nvPr/>
        </p:nvPicPr>
        <p:blipFill>
          <a:blip r:embed="rId3"/>
          <a:stretch>
            <a:fillRect/>
          </a:stretch>
        </p:blipFill>
        <p:spPr>
          <a:xfrm>
            <a:off x="9060180" y="5775960"/>
            <a:ext cx="2278380" cy="556260"/>
          </a:xfrm>
          <a:prstGeom prst="rect">
            <a:avLst/>
          </a:prstGeom>
        </p:spPr>
      </p:pic>
      <p:sp>
        <p:nvSpPr>
          <p:cNvPr id="10" name="文本框 9"/>
          <p:cNvSpPr txBox="1"/>
          <p:nvPr>
            <p:custDataLst>
              <p:tags r:id="rId4"/>
            </p:custDataLst>
          </p:nvPr>
        </p:nvSpPr>
        <p:spPr>
          <a:xfrm>
            <a:off x="724535" y="605155"/>
            <a:ext cx="3904615" cy="852805"/>
          </a:xfrm>
          <a:prstGeom prst="rect">
            <a:avLst/>
          </a:prstGeom>
          <a:noFill/>
        </p:spPr>
        <p:txBody>
          <a:bodyPr wrap="square" rtlCol="0">
            <a:noAutofit/>
          </a:bodyPr>
          <a:lstStyle/>
          <a:p>
            <a:pPr algn="l">
              <a:lnSpc>
                <a:spcPct val="150000"/>
              </a:lnSpc>
            </a:pPr>
            <a:r>
              <a:rPr lang="zh-CN" sz="2000" b="0" kern="100">
                <a:solidFill>
                  <a:srgbClr val="411F78"/>
                </a:solidFill>
                <a:latin typeface="微软雅黑" panose="020b0503020204020204" charset="-122"/>
                <a:ea typeface="微软雅黑" panose="020b0503020204020204" charset="-122"/>
                <a:cs typeface="Times New Roman" panose="02020603050405020304" pitchFamily="18" charset="0"/>
              </a:rPr>
              <a:t>● 治疗过程</a:t>
            </a:r>
          </a:p>
        </p:txBody>
      </p:sp>
      <p:sp>
        <p:nvSpPr>
          <p:cNvPr id="19" name="矩形 18"/>
          <p:cNvSpPr txBox="1"/>
          <p:nvPr>
            <p:custDataLst>
              <p:tags r:id="rId5"/>
            </p:custDataLst>
          </p:nvPr>
        </p:nvSpPr>
        <p:spPr>
          <a:xfrm>
            <a:off x="725170" y="1457960"/>
            <a:ext cx="10541635" cy="396240"/>
          </a:xfrm>
          <a:prstGeom prst="rect">
            <a:avLst/>
          </a:prstGeom>
        </p:spPr>
        <p:txBody>
          <a:bodyPr wrap="square">
            <a:spAutoFit/>
          </a:bodyPr>
          <a:lstStyle/>
          <a:p>
            <a:r>
              <a:rPr lang="en-US" altLang="en-US" sz="2000" b="0">
                <a:latin typeface="微软雅黑" panose="020b0503020204020204" charset="-122"/>
                <a:cs typeface="+mn-ea"/>
                <a:sym typeface="+mn-lt"/>
              </a:rPr>
              <a:t>3.时间轴记录:(折线图)</a:t>
            </a:r>
          </a:p>
        </p:txBody>
      </p:sp>
      <p:sp>
        <p:nvSpPr>
          <p:cNvPr id="3" name="文本框 2"/>
          <p:cNvSpPr txBox="1"/>
          <p:nvPr/>
        </p:nvSpPr>
        <p:spPr>
          <a:xfrm>
            <a:off x="3799205" y="6090920"/>
            <a:ext cx="3342005" cy="396240"/>
          </a:xfrm>
          <a:prstGeom prst="rect">
            <a:avLst/>
          </a:prstGeom>
          <a:noFill/>
        </p:spPr>
        <p:txBody>
          <a:bodyPr wrap="square" rtlCol="0">
            <a:spAutoFit/>
          </a:bodyPr>
          <a:lstStyle/>
          <a:p>
            <a:pPr algn="ctr"/>
            <a:r>
              <a:rPr lang="en-US" altLang="zh-CN" sz="2000" b="0">
                <a:latin typeface="微软雅黑" panose="020b0503020204020204" charset="-122"/>
              </a:rPr>
              <a:t>无</a:t>
            </a:r>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a:xfrm>
          <a:off x="0" y="0"/>
          <a:ext cx="0" cy="0"/>
        </a:xfrm>
      </p:grpSpPr>
      <p:pic>
        <p:nvPicPr>
          <p:cNvPr id="4" name="图片 3" descr="抗感锋云001"/>
          <p:cNvPicPr>
            <a:picLocks noChangeAspect="1"/>
          </p:cNvPicPr>
          <p:nvPr/>
        </p:nvPicPr>
        <p:blipFill>
          <a:blip r:embed="rId2"/>
          <a:stretch>
            <a:fillRect/>
          </a:stretch>
        </p:blipFill>
        <p:spPr>
          <a:xfrm>
            <a:off x="0" y="1270"/>
            <a:ext cx="11520170" cy="6478270"/>
          </a:xfrm>
          <a:prstGeom prst="rect">
            <a:avLst/>
          </a:prstGeom>
        </p:spPr>
      </p:pic>
      <p:sp>
        <p:nvSpPr>
          <p:cNvPr id="10" name="文本框 9"/>
          <p:cNvSpPr txBox="1"/>
          <p:nvPr>
            <p:custDataLst>
              <p:tags r:id="rId3"/>
            </p:custDataLst>
          </p:nvPr>
        </p:nvSpPr>
        <p:spPr>
          <a:xfrm>
            <a:off x="724535" y="605155"/>
            <a:ext cx="3904615" cy="852805"/>
          </a:xfrm>
          <a:prstGeom prst="rect">
            <a:avLst/>
          </a:prstGeom>
          <a:noFill/>
        </p:spPr>
        <p:txBody>
          <a:bodyPr wrap="square" rtlCol="0">
            <a:noAutofit/>
          </a:bodyPr>
          <a:lstStyle/>
          <a:p>
            <a:pPr algn="l">
              <a:lnSpc>
                <a:spcPct val="150000"/>
              </a:lnSpc>
            </a:pPr>
            <a:r>
              <a:rPr lang="zh-CN" sz="2000" b="0" kern="100">
                <a:solidFill>
                  <a:srgbClr val="411F78"/>
                </a:solidFill>
                <a:latin typeface="微软雅黑" panose="020b0503020204020204" charset="-122"/>
                <a:ea typeface="微软雅黑" panose="020b0503020204020204" charset="-122"/>
                <a:cs typeface="Times New Roman" panose="02020603050405020304" pitchFamily="18" charset="0"/>
              </a:rPr>
              <a:t>● 诊疗体会</a:t>
            </a:r>
          </a:p>
        </p:txBody>
      </p:sp>
      <p:sp>
        <p:nvSpPr>
          <p:cNvPr id="19" name="矩形 18"/>
          <p:cNvSpPr txBox="1"/>
          <p:nvPr>
            <p:custDataLst>
              <p:tags r:id="rId4"/>
            </p:custDataLst>
          </p:nvPr>
        </p:nvSpPr>
        <p:spPr>
          <a:xfrm>
            <a:off x="441325" y="1778000"/>
            <a:ext cx="10951845" cy="1615440"/>
          </a:xfrm>
          <a:prstGeom prst="rect">
            <a:avLst/>
          </a:prstGeom>
        </p:spPr>
        <p:txBody>
          <a:bodyPr wrap="square">
            <a:spAutoFit/>
          </a:bodyPr>
          <a:lstStyle/>
          <a:p>
            <a:r>
              <a:rPr lang="en-US" altLang="en-US" sz="2000" b="0">
                <a:solidFill>
                  <a:schemeClr val="tx1"/>
                </a:solidFill>
                <a:latin typeface="微软雅黑" panose="020b0503020204020204" charset="-122"/>
                <a:cs typeface="+mn-ea"/>
                <a:sym typeface="+mn-lt"/>
              </a:rPr>
              <a:t>1.疗效评价：ALT;AST正常，肾功能正常</a:t>
            </a:r>
          </a:p>
          <a:p>
            <a:r>
              <a:rPr lang="en-US" altLang="en-US" sz="2000" b="0">
                <a:solidFill>
                  <a:schemeClr val="tx1"/>
                </a:solidFill>
                <a:latin typeface="微软雅黑" panose="020b0503020204020204" charset="-122"/>
                <a:cs typeface="+mn-ea"/>
                <a:sym typeface="+mn-lt"/>
              </a:rPr>
              <a:t>2.局限性：大肠杆菌无依拉环素mic值</a:t>
            </a:r>
          </a:p>
          <a:p>
            <a:r>
              <a:rPr lang="en-US" altLang="en-US" sz="2000" b="0">
                <a:solidFill>
                  <a:schemeClr val="tx1"/>
                </a:solidFill>
                <a:latin typeface="微软雅黑" panose="020b0503020204020204" charset="-122"/>
                <a:cs typeface="+mn-ea"/>
                <a:sym typeface="+mn-lt"/>
              </a:rPr>
              <a:t>3.结论：粒缺伴发热患者感染，应尽早使用有效药物</a:t>
            </a:r>
          </a:p>
          <a:p>
            <a:r>
              <a:rPr lang="en-US" altLang="en-US" sz="2000" b="0">
                <a:solidFill>
                  <a:schemeClr val="tx1"/>
                </a:solidFill>
                <a:latin typeface="微软雅黑" panose="020b0503020204020204" charset="-122"/>
                <a:cs typeface="+mn-ea"/>
                <a:sym typeface="+mn-lt"/>
              </a:rPr>
              <a:t>
依拉环素对于肠杆菌抗菌活性好且安全性好</a:t>
            </a:r>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a:xfrm>
          <a:off x="0" y="0"/>
          <a:ext cx="0" cy="0"/>
        </a:xfrm>
      </p:grpSpPr>
      <p:pic>
        <p:nvPicPr>
          <p:cNvPr id="5" name="图片 4" descr="MDR实战营虚拟背景4"/>
          <p:cNvPicPr>
            <a:picLocks noChangeAspect="1"/>
          </p:cNvPicPr>
          <p:nvPr/>
        </p:nvPicPr>
        <p:blipFill>
          <a:blip r:embed="rId2"/>
          <a:stretch>
            <a:fillRect/>
          </a:stretch>
        </p:blipFill>
        <p:spPr>
          <a:xfrm>
            <a:off x="0" y="-15875"/>
            <a:ext cx="11602085" cy="6526530"/>
          </a:xfrm>
          <a:prstGeom prst="rect">
            <a:avLst/>
          </a:prstGeom>
        </p:spPr>
      </p:pic>
      <p:sp>
        <p:nvSpPr>
          <p:cNvPr id="6" name="文本框 5"/>
          <p:cNvSpPr txBox="1"/>
          <p:nvPr/>
        </p:nvSpPr>
        <p:spPr>
          <a:xfrm>
            <a:off x="1795780" y="1884680"/>
            <a:ext cx="8009255" cy="1896110"/>
          </a:xfrm>
          <a:prstGeom prst="rect">
            <a:avLst/>
          </a:prstGeom>
          <a:noFill/>
        </p:spPr>
        <p:txBody>
          <a:bodyPr wrap="square" rtlCol="0" anchor="t">
            <a:noAutofit/>
          </a:bodyPr>
          <a:lstStyle/>
          <a:p>
            <a:pPr algn="l">
              <a:spcBef>
                <a:spcPct val="0"/>
              </a:spcBef>
              <a:buFontTx/>
              <a:buNone/>
            </a:pPr>
            <a:r>
              <a:rPr lang="en-US" altLang="zh-CN" sz="5400" b="1">
                <a:solidFill>
                  <a:schemeClr val="bg1"/>
                </a:solidFill>
                <a:latin typeface="微软雅黑" panose="020b0503020204020204" charset="-122"/>
                <a:ea typeface="微软雅黑" panose="020b0503020204020204" charset="-122"/>
                <a:cs typeface="+mj-cs"/>
                <a:sym typeface="+mn-ea"/>
              </a:rPr>
              <a:t>      感谢观看  </a:t>
            </a:r>
          </a:p>
          <a:p>
            <a:pPr algn="l">
              <a:spcBef>
                <a:spcPct val="0"/>
              </a:spcBef>
              <a:buFontTx/>
              <a:buNone/>
            </a:pPr>
            <a:r>
              <a:rPr lang="en-US" altLang="zh-CN" sz="5400" b="1">
                <a:solidFill>
                  <a:schemeClr val="bg1"/>
                </a:solidFill>
                <a:latin typeface="微软雅黑" panose="020b0503020204020204" charset="-122"/>
                <a:ea typeface="微软雅黑" panose="020b0503020204020204" charset="-122"/>
                <a:cs typeface="+mj-cs"/>
                <a:sym typeface="+mn-ea"/>
              </a:rPr>
              <a:t>            敬请指导</a:t>
            </a:r>
          </a:p>
        </p:txBody>
      </p:sp>
      <p:pic>
        <p:nvPicPr>
          <p:cNvPr id="7" name="图片 6" descr="MDR icon"/>
          <p:cNvPicPr>
            <a:picLocks noChangeAspect="1"/>
          </p:cNvPicPr>
          <p:nvPr/>
        </p:nvPicPr>
        <p:blipFill>
          <a:blip r:embed="rId3"/>
          <a:stretch>
            <a:fillRect/>
          </a:stretch>
        </p:blipFill>
        <p:spPr>
          <a:xfrm>
            <a:off x="344805" y="314960"/>
            <a:ext cx="2691130" cy="657225"/>
          </a:xfrm>
          <a:prstGeom prst="rect">
            <a:avLst/>
          </a:prstGeom>
        </p:spPr>
      </p:pic>
    </p:spTree>
  </p:cSld>
  <p:clrMapOvr>
    <a:masterClrMapping/>
  </p:clrMapOvr>
  <p:transition/>
  <p:timing/>
</p:sld>
</file>

<file path=ppt/tags/tag1.xml><?xml version="1.0" encoding="utf-8"?>
<p:tagLst xmlns:p="http://schemas.openxmlformats.org/presentationml/2006/main">
  <p:tag name="KSO_WM_BEAUTIFY_FLAG" val=""/>
</p:tagLst>
</file>

<file path=ppt/tags/tag2.xml><?xml version="1.0" encoding="utf-8"?>
<p:tagLst xmlns:p="http://schemas.openxmlformats.org/presentationml/2006/main">
  <p:tag name="KSO_WM_BEAUTIFY_FLAG" val=""/>
</p:tagLst>
</file>

<file path=ppt/tags/tag3.xml><?xml version="1.0" encoding="utf-8"?>
<p:tagLst xmlns:p="http://schemas.openxmlformats.org/presentationml/2006/main">
  <p:tag name="KSO_WM_DIAGRAM_VIRTUALLY_FRAME" val="{&quot;height&quot;:273.45,&quot;left&quot;:146.55,&quot;top&quot;:130.3,&quot;width&quot;:658.05}"/>
</p:tagLst>
</file>

<file path=ppt/tags/tag4.xml><?xml version="1.0" encoding="utf-8"?>
<p:tagLst xmlns:p="http://schemas.openxmlformats.org/presentationml/2006/main">
  <p:tag name="KSO_WM_BEAUTIFY_FLAG" val=""/>
</p:tagLst>
</file>

<file path=ppt/tags/tag5.xml><?xml version="1.0" encoding="utf-8"?>
<p:tagLst xmlns:p="http://schemas.openxmlformats.org/presentationml/2006/main">
  <p:tag name="KSO_WM_DIAGRAM_VIRTUALLY_FRAME" val="{&quot;height&quot;:273.45,&quot;left&quot;:146.55,&quot;top&quot;:130.3,&quot;width&quot;:658.05}"/>
</p:tagLst>
</file>

<file path=ppt/tags/tag6.xml><?xml version="1.0" encoding="utf-8"?>
<p:tagLst xmlns:p="http://schemas.openxmlformats.org/presentationml/2006/main">
  <p:tag name="KSO_WM_BEAUTIFY_FLAG" val=""/>
</p:tagLst>
</file>

<file path=ppt/tags/tag7.xml><?xml version="1.0" encoding="utf-8"?>
<p:tagLst xmlns:p="http://schemas.openxmlformats.org/presentationml/2006/main">
  <p:tag name="KSO_WM_DIAGRAM_VIRTUALLY_FRAME" val="{&quot;height&quot;:273.45,&quot;left&quot;:146.55,&quot;top&quot;:130.3,&quot;width&quot;:658.05}"/>
</p:tagLst>
</file>

<file path=ppt/tags/tag8.xml><?xml version="1.0" encoding="utf-8"?>
<p:tagLst xmlns:p="http://schemas.openxmlformats.org/presentationml/2006/main">
  <p:tag name="KSO_WM_BEAUTIFY_FLAG" val=""/>
</p:tagLst>
</file>

<file path=ppt/tags/tag9.xml><?xml version="1.0" encoding="utf-8"?>
<p:tagLst xmlns:p="http://schemas.openxmlformats.org/presentationml/2006/main">
  <p:tag name="KSO_WM_DIAGRAM_VIRTUALLY_FRAME" val="{&quot;height&quot;:273.45,&quot;left&quot;:146.55,&quot;top&quot;:130.3,&quot;width&quot;:658.05}"/>
</p:tagLst>
</file>

<file path=ppt/tags/tag10.xml><?xml version="1.0" encoding="utf-8"?>
<p:tagLst xmlns:p="http://schemas.openxmlformats.org/presentationml/2006/main">
  <p:tag name="KSO_WM_BEAUTIFY_FLAG" val=""/>
</p:tagLst>
</file>

<file path=ppt/tags/tag11.xml><?xml version="1.0" encoding="utf-8"?>
<p:tagLst xmlns:p="http://schemas.openxmlformats.org/presentationml/2006/main">
  <p:tag name="KSO_WM_DIAGRAM_VIRTUALLY_FRAME" val="{&quot;height&quot;:273.45,&quot;left&quot;:146.55,&quot;top&quot;:130.3,&quot;width&quot;:658.05}"/>
</p:tagLst>
</file>

<file path=ppt/tags/tag12.xml><?xml version="1.0" encoding="utf-8"?>
<p:tagLst xmlns:p="http://schemas.openxmlformats.org/presentationml/2006/main">
  <p:tag name="KSO_WM_BEAUTIFY_FLAG" val=""/>
</p:tagLst>
</file>

<file path=ppt/tags/tag13.xml><?xml version="1.0" encoding="utf-8"?>
<p:tagLst xmlns:p="http://schemas.openxmlformats.org/presentationml/2006/main">
  <p:tag name="KSO_WM_DIAGRAM_VIRTUALLY_FRAME" val="{&quot;height&quot;:273.45,&quot;left&quot;:146.55,&quot;top&quot;:130.3,&quot;width&quot;:658.05}"/>
</p:tagLst>
</file>

<file path=ppt/tags/tag14.xml><?xml version="1.0" encoding="utf-8"?>
<p:tagLst xmlns:p="http://schemas.openxmlformats.org/presentationml/2006/main">
  <p:tag name="KSO_WM_BEAUTIFY_FLAG" val=""/>
</p:tagLst>
</file>

<file path=ppt/tags/tag15.xml><?xml version="1.0" encoding="utf-8"?>
<p:tagLst xmlns:p="http://schemas.openxmlformats.org/presentationml/2006/main">
  <p:tag name="KSO_WM_DIAGRAM_VIRTUALLY_FRAME" val="{&quot;height&quot;:273.45,&quot;left&quot;:146.55,&quot;top&quot;:130.3,&quot;width&quot;:658.05}"/>
</p:tagLst>
</file>

<file path=ppt/tags/tag16.xml><?xml version="1.0" encoding="utf-8"?>
<p:tagLst xmlns:p="http://schemas.openxmlformats.org/presentationml/2006/main">
  <p:tag name="KSO_WM_BEAUTIFY_FLAG" val=""/>
</p:tagLst>
</file>

<file path=ppt/tags/tag17.xml><?xml version="1.0" encoding="utf-8"?>
<p:tagLst xmlns:p="http://schemas.openxmlformats.org/presentationml/2006/main">
  <p:tag name="KSO_WM_DIAGRAM_VIRTUALLY_FRAME" val="{&quot;height&quot;:273.45,&quot;left&quot;:146.55,&quot;top&quot;:130.3,&quot;width&quot;:658.05}"/>
</p:tagLst>
</file>

<file path=ppt/tags/tag18.xml><?xml version="1.0" encoding="utf-8"?>
<p:tagLst xmlns:p="http://schemas.openxmlformats.org/presentationml/2006/main">
  <p:tag name="KSO_WM_BEAUTIFY_FLAG" val=""/>
</p:tagLst>
</file>

<file path=ppt/tags/tag19.xml><?xml version="1.0" encoding="utf-8"?>
<p:tagLst xmlns:p="http://schemas.openxmlformats.org/presentationml/2006/main">
  <p:tag name="KSO_WM_DIAGRAM_VIRTUALLY_FRAME" val="{&quot;height&quot;:273.45,&quot;left&quot;:146.55,&quot;top&quot;:130.3,&quot;width&quot;:658.05}"/>
</p:tagLst>
</file>

<file path=ppt/tags/tag20.xml><?xml version="1.0" encoding="utf-8"?>
<p:tagLst xmlns:p="http://schemas.openxmlformats.org/presentationml/2006/main">
  <p:tag name="AS_NET" val="4.0.30319.42000"/>
  <p:tag name="AS_OS" val="Microsoft Windows NT 10.0.14393.0"/>
  <p:tag name="AS_RELEASE_DATE" val="2024.12.14"/>
  <p:tag name="AS_TITLE" val="Aspose.Slides for .NET 4.0 Client Profile"/>
  <p:tag name="AS_VERSION" val="24.12"/>
</p:tagLst>
</file>

<file path=ppt/theme/theme1.xml><?xml version="1.0" encoding="utf-8"?>
<a:theme xmlns:r="http://schemas.openxmlformats.org/officeDocument/2006/relationships" xmlns:a="http://schemas.openxmlformats.org/drawingml/2006/main" name="WPS">
  <a:themeElements>
    <a:clrScheme name="WPS">
      <a:dk1>
        <a:sysClr val="windowText" lastClr="000000"/>
      </a:dk1>
      <a:lt1>
        <a:sysClr val="window" lastClr="FFFFFF"/>
      </a:lt1>
      <a:dk2>
        <a:srgbClr val="44546A"/>
      </a:dk2>
      <a:lt2>
        <a:srgbClr val="E7E6E6"/>
      </a:lt2>
      <a:accent1>
        <a:srgbClr val="4874CB"/>
      </a:accent1>
      <a:accent2>
        <a:srgbClr val="EE822F"/>
      </a:accent2>
      <a:accent3>
        <a:srgbClr val="F2BA02"/>
      </a:accent3>
      <a:accent4>
        <a:srgbClr val="75BD42"/>
      </a:accent4>
      <a:accent5>
        <a:srgbClr val="30C0B4"/>
      </a:accent5>
      <a:accent6>
        <a:srgbClr val="E54C5E"/>
      </a:accent6>
      <a:hlink>
        <a:srgbClr val="0026E5"/>
      </a:hlink>
      <a:folHlink>
        <a:srgbClr val="7E1FAD"/>
      </a:folHlink>
    </a:clrScheme>
    <a:fontScheme name="WPS">
      <a:majorFont>
        <a:latin typeface="Calibri"/>
        <a:ea typeface="微软雅黑" panose="020b0503020204020204" charset="-122"/>
        <a:cs typeface="Arial"/>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微软雅黑" panose="020b0503020204020204" charset="-122"/>
        <a:cs typeface="Arial"/>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WPS">
      <a:fillStyleLst>
        <a:solidFill>
          <a:schemeClr val="phClr"/>
        </a:solidFill>
        <a:gradFill>
          <a:gsLst>
            <a:gs pos="0">
              <a:schemeClr val="phClr">
                <a:lumOff val="17500"/>
              </a:schemeClr>
            </a:gs>
            <a:gs pos="100000">
              <a:schemeClr val="phClr"/>
            </a:gs>
          </a:gsLst>
          <a:lin ang="2700000" scaled="0"/>
        </a:gradFill>
        <a:gradFill>
          <a:gsLst>
            <a:gs pos="0">
              <a:schemeClr val="phClr">
                <a:hueOff val="-2520000"/>
              </a:schemeClr>
            </a:gs>
            <a:gs pos="100000">
              <a:schemeClr val="phClr"/>
            </a:gs>
          </a:gsLst>
          <a:lin ang="2700000" scaled="0"/>
        </a:gradFill>
      </a:fillStyleLst>
      <a:lnStyleLst>
        <a:ln w="12700" cap="flat" cmpd="sng" algn="ctr">
          <a:solidFill>
            <a:schemeClr val="phClr"/>
          </a:solidFill>
          <a:prstDash val="solid"/>
          <a:miter lim="800000"/>
        </a:ln>
        <a:ln w="12700" cap="flat" cmpd="sng" algn="ctr">
          <a:solidFill>
            <a:schemeClr val="phClr"/>
          </a:solidFill>
          <a:prstDash val="solid"/>
          <a:miter lim="800000"/>
        </a:ln>
        <a:ln w="12700" cap="flat" cmpd="sng" algn="ctr">
          <a:gradFill>
            <a:gsLst>
              <a:gs pos="0">
                <a:schemeClr val="phClr">
                  <a:hueOff val="-4200000"/>
                </a:schemeClr>
              </a:gs>
              <a:gs pos="100000">
                <a:schemeClr val="phClr"/>
              </a:gs>
            </a:gsLst>
            <a:lin ang="2700000" scaled="1"/>
          </a:gradFill>
          <a:prstDash val="solid"/>
          <a:miter lim="800000"/>
        </a:ln>
      </a:lnStyleLst>
      <a:effectStyleLst>
        <a:effectStyle>
          <a:effectLst>
            <a:outerShdw blurRad="101600" dist="50800" dir="5400000" algn="ctr" rotWithShape="0">
              <a:schemeClr val="phClr">
                <a:alpha val="60000"/>
              </a:schemeClr>
            </a:outerShdw>
          </a:effectLst>
        </a:effectStyle>
        <a:effectStyle>
          <a:effectLst>
            <a:reflection stA="50000" endA="300" endPos="40000" dist="25400" dir="5400000" sy="-100000" algn="bl" rotWithShape="0"/>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Calibri Light"/>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Calibri"/>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自定义</PresentationFormat>
  <Paragraphs>40</Paragraphs>
  <Slides>12</Slides>
  <Notes>1</Notes>
  <TotalTime>0</TotalTime>
  <HiddenSlides>0</HiddenSlides>
  <MMClips>0</MMClips>
  <ScaleCrop>0</ScaleCrop>
  <HeadingPairs>
    <vt:vector baseType="variant" size="6">
      <vt:variant>
        <vt:lpstr>Fonts used</vt:lpstr>
      </vt:variant>
      <vt:variant>
        <vt:i4>7</vt:i4>
      </vt:variant>
      <vt:variant>
        <vt:lpstr>Theme</vt:lpstr>
      </vt:variant>
      <vt:variant>
        <vt:i4>1</vt:i4>
      </vt:variant>
      <vt:variant>
        <vt:lpstr>Slide Titles</vt:lpstr>
      </vt:variant>
      <vt:variant>
        <vt:i4>12</vt:i4>
      </vt:variant>
    </vt:vector>
  </HeadingPairs>
  <TitlesOfParts>
    <vt:vector baseType="lpstr" size="20">
      <vt:lpstr>Arial</vt:lpstr>
      <vt:lpstr>Calibri</vt:lpstr>
      <vt:lpstr>Calibri Light</vt:lpstr>
      <vt:lpstr>Arial Regular</vt:lpstr>
      <vt:lpstr>微软雅黑</vt:lpstr>
      <vt:lpstr>Times New Roman</vt:lpstr>
      <vt:lpstr>Courier New</vt:lpstr>
      <vt:lpstr>WPS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24.1200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lastModifiedBy>国际循环</cp:lastModifiedBy>
  <cp:revision>45</cp:revision>
  <dcterms:created xsi:type="dcterms:W3CDTF">2025-04-26T19:54:00Z</dcterms:created>
  <dcterms:modified xsi:type="dcterms:W3CDTF">2025-12-02T03:48:16Z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ICV">
    <vt:lpwstr>37B64F04178DAFC60E3A0D687883D5A4_43</vt:lpwstr>
  </property>
  <property fmtid="{D5CDD505-2E9C-101B-9397-08002B2CF9AE}" pid="3" name="KSOProductBuildVer">
    <vt:lpwstr>2052-12.1.0.23125</vt:lpwstr>
  </property>
</Properties>
</file>