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9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患者PCT下降，白细胞由15×10*9下降至7.8x10*9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1.疗效评价：调整抗生素两天后患者体温明显下降，氧合好转，治疗有效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3.结论：针对耐药醋酸不动杆菌，依拉环素治疗有效，无明显不良反应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一例脓毒症合并肺部感染的治疗体会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1.独特性：患者车祸伤，合并MODS，高热，痰培养为多重耐药醋酸不动杆菌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2.背景：患者住院时间长，创伤严重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1.人口学信息：64岁 辽宁大连人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2.主诉：车祸伤后44天，高热4天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入院时体温41℃，心率117次/分，血压160/80mmhg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血常规 PCT 肺CT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1.初步诊断：车祸伤 创伤性蛛网膜下腔出血 左侧多发肋骨骨折 左肺挫伤 双肺炎 呼衰 ARDS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2.诊断依据：痰培养为耐药醋酸不动杆菌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3.鉴别诊断：无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1.药物：11.19美罗培南+万古霉素+米卡芬净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3.微生物/病理结果：痰培养为醋酸不动杆菌 药敏四环素敏感 多粘菌素敏感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4.方案调整：11.29改为美罗培南+依拉环素+米卡芬净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5.指标追踪：体温明显下降，氧合好转，影像学好转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37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2025-12-02T03:50:55Z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