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明显好转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1.疗效评价：患者体温正常，咳痰减少，肺部啰音减少，复查肺CT明显好转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2.局限性：未再次查支气管镜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3.结论：病原学检查及药敏在临床治疗上有非常重要的指导作用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广耐药肺炎克雷伯菌（肺）感染病历一例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1.独特性：患者卧床，外伤，住院时间长，肾功能差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2.背景：患者卧床，外伤，住院时间长，肾功能差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1.人口学信息：中年，男性，外伤人群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2.主诉：患者因外伤入院，入院后合并坠积性肺炎，有肾功能不全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3.既往史：既往健康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双肺呼吸音弱，可闻及湿罗音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肺CT见双肺肺炎，双侧胸腔积液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1.初步诊断：双肺肺炎，双侧胸腔积液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2.诊断依据：痰培养见肺炎克雷伯菌，多种抗生素耐药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3.鉴别诊断：痰结核杆菌核酸检测阴性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1.药物：依拉环素50mg，一天两次静点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2.手术：规律抗感染治疗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3.微生物/病理结果：痰培养见肺炎克雷伯菌，多种抗生素耐药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4.方案调整：未调整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5.指标追踪：患者病情明显好转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37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2025-12-04T07:00:13Z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