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高龄重症产金属酶肺克病例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1.独特性：基础情况差，反复多次CRKP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1.人口学信息：87岁，男性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2.主诉：反复胸闷气喘数月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3.既往史：冠心病，高血压等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1.初步诊断：呼吸衰竭，CRKP感染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2.诊断依据：痰培养提示CRKP，产金属酶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3.微生物/病理结果：痰培养，提示CRKP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 120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2025-12-04T06:43:40Z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