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1.疗效评价：感染控制： 针对移植后肠球菌脓毒症，思福妥联合达托霉素显示出良好的清除效果。药物管理： 环孢素治疗窗窄，对于合并多重用药（抗真菌药如泊沙康唑会增加CsA浓度）的患者，需严密监测浓度以防多脏器损伤。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2.局限性：否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3.结论：1.屎肠球菌是移植后常见的机会性致病菌，mNGS有助于早期确诊。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2. 抗真菌药物与免疫抑制剂的相互作用需高度警惕，及时调整剂量可逆转药物性肝肾损伤。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低龄供者半相合移植治疗AML合并屎肠球菌脓毒症及环孢素中毒一例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1.独特性：术后并发屎肠球菌脓毒症及环孢素蓄积中毒，经mNGS指导抗感染及精细化药物浓度调整后成功救治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2.背景：确诊AML-M4Eo（CR1）。行FBM方案预处理及亲缘半相合HSCT（供者12岁）。植入期反复发热，NGS提示屎肠球菌及病毒激活，同时并发急性肝肾功能不全及高血压。经头阿坦联合依拉环素治疗，感染控。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1.人口学信息：43，男，已婚，既往有乙肝病史，术前行胆囊切除术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2.主诉：确诊急性髓系白血病4月余，行异基因造血干细胞移植术后29天（或出院当日）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3.既往史：2025年5月确诊AML-M4Eo，伴CBFB::MYH11(A型)、NF1突变。IA诱导CR，中剂量Ara-C巩固2次。曾因胆囊结石行胆囊切除术。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4663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* 生命体征： 血压波动升高，最高达 160/90 mmHg (药物性高血压)。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* 查体： 神志清，心肺无殊，腹软。移植后早期曾有发热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endParaRPr lang="en-US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* 基因/染色体： 伴inv(16)，CBFB::MYH11融合基因阳性。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* 供者信息： 女儿，12岁，体重35kg，HLA 6/12相合。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* 感染指标 (d+13)： 血mNGS提示 屎肠球菌、巨细胞病毒(CMV)、人多瘤病毒1型。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* 药物浓度/脏器功能： 环孢素浓度曾偏高（206.4 ng/mL出院时已降，急性期可能更高），伴Cr升高（急性肾损伤）、转氨酶升高（肝损伤）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胸部CT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超声检查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5080000" y="19050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4968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1.初步诊断：1. 急性髓系白血病 (M4Eo, CBFB::MYH11+, CR1, 移植后)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2. 脓毒症 (屎肠球菌)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3. 药物中毒性肾病/肝病 (环孢素相关)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4. 高血压病 (药物性)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5. 病毒激活 (CMV, Polyomavirus)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2.诊断依据：移植后发热，mNGS检出屎肠球菌；在使用环孢素期间出现典型的高血压、肝肾功能异常，调整剂量后好转，符合药物毒性表现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 肝肾损伤鉴别： 需鉴别肝静脉闭塞病(VOD/SOS)及aGVHD。患者无体重激增、黄疸进行性加重及腹水，且调整CsA后好转，支持药物毒性。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* 发热鉴别： 需鉴别植入综合征。mNGS明确检出致病菌，抗生素治疗有效，支持感染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 2025-10-10 (d+3)： 发热。方案：美罗培南 + 依拉环素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2.手术：无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3.微生物/病理结果：2025-10-20 (d+13)： 血NGS提示 屎肠球菌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 头孢他啶阿维巴坦 (思福妥) + 达托霉素 (针对耐万古霉素肠球菌/VRE及耐药菌)出现高血压(160/90)、肝肾损。调整环孢素浓度，加用美托洛尔+厄贝沙坦氢氯噻嗪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5.指标追踪：25年10月10号：体温：38.4，WBC0.09，CRP22.2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25年10月15号，体温：37.5，WBC0.02，CRP51.1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49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2025-12-08T07:13:22Z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