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1.疗效评价：临床治愈，感染得到有效控制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2.局限性：未行纤支镜灌洗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3.结论：多黏菌素与伊拉环素联用，通过双重机制协同抗菌，对多重耐药革兰阴性菌重症肺炎效果显著，是挽救危重感染的重要策略。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骨髓纤维化合并重症肺炎1例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1.独特性：骨髓纤维化，造血功能衰竭，免疫屏障破坏，感染进展快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2.背景：既往确诊为骨髓纤维化，靶向治疗，因发热、呼吸困难入院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1.人口学信息：男性，60岁，退休，黑龙江人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2.主诉：半年前确诊为骨髓纤维化，口服芦可替尼及中药，近1周发热、呼吸困难、咳痰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3.既往史：肾功不全病史10年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2386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 38.9℃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心率： 118次/分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呼吸频率： 28次/分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血压： 102/58 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血氧饱和度（鼻导管吸氧3L/min）： 92%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二、 专科查体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一般情况与外貌：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急性病容，呼吸急促，精神萎靡。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面色呈暗灰色或土黄色（与贫血及髓外造血所致代谢物沉积有关）。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皮肤黏膜可见散在瘀点、瘀斑（血小板功能异常或减少所致）。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肺部查体（重症肺炎表现）：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视诊： 呼吸费力，可见三凹征（胸骨上窝、锁骨上窝、肋间隙凹陷）。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触诊： 双侧中下肺语颤增强（提示肺实变）。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叩诊： 双肺下野叩诊呈浊音或实音（实变及可能存在的胸腔积液）。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听诊： 双肺可闻及广泛湿性啰音及散在哮鸣音，左下肺可闻及支气管呼吸音（实变典型体征）。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腹部查体（骨髓纤维化核心体征）：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视诊： 腹部饱满，左上腹明显膨隆。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触诊： 脾脏重度肿大，下缘过脐，内侧越过腹中线，质硬，表面光滑，无触痛（巨脾是骨髓纤维化特征性表现）。肝脏亦可能触及肿大。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叩诊： 脾浊音区显著扩大。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CT提示肺水肿，重症肺炎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肺水肿，重症肺炎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治疗后炎症明显吸收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1.初步诊断：原发性骨髓纤维化  重症肺炎 心力衰竭 肿瘤性贫血 肿瘤性血小板减少 I型呼吸衰竭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3.鉴别诊断：心衰、肺水肿、ARDS，肺部恶性肿瘤、结核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1.药物：2025.11.6 -202511.13 比阿培南 0.6g bid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2025.11.6-2025.11.12 莫西沙星 400mg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2025.11.14 -2025.11.21 多粘菌素E甲磺酸钠 150mg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2025.11.14-2025.11.21 伊拉环素 50mg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2.手术：11.6中心静脉穿刺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3.微生物/病理结果：痰培养鲍曼不动杆菌，碳青霉烯耐药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4.方案调整：11.14感染重，结和药敏抗生素升级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5.指标追踪：时间	11.6	11.7	11.8	11.9	11.10 	11.11	11.12 	11.13	11.14 	11.15	11.16 	11.17	11.18 	11.19	11.20 	11.21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体温	37.2	37.3	37.4	36.6	36.3	37.9	37.1	37.5	39.2	37.9	37.7	36.9	36.5	36.3	36.2	36.8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PCT	1.09	0.86	0.77	0.91	1.24	1.5	1.32	2.76	5.74	6.02	4.88	2.1	1.35	1.08	0.65	0,32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80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2025-12-08T06:18:10Z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