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1.疗效评价：此患者调整用药后，临床症状明显好转，且无不良反应。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2.局限性：患者体温正常后立即出院，无法进行后续痰相关检测。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3.结论：侵袭性淋巴瘤患者免疫功能差，且有十二指肠穿孔，长期卧床，有坠积性肺炎，需要定期监测感染及痰相关指标，及时调整抗生素用药，保证患者的预后。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1例小B细胞淋巴瘤合并肠穿孔、肺部感染的病例分享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1.独特性：患者小B细胞淋巴瘤行放射治疗后，出现肠穿孔，且有肺部感染，治疗后好转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2.背景：确诊小B细胞淋巴瘤4年，2025年9年疾病进展行放射治疗后出现十二指肠穿孔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1.人口学信息：61岁，男性，退休人员；长期居住在吉林省长春市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2.主诉：腰痛4个月余，确诊淋巴瘤4个月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3.既往史：IgG4相关疾病病史9年，现口服甲泼尼龙6片治疗；支气管哮喘病史9年，间断吸入（舒利迭）；糖尿病病史9年，服用“达格列净”（10mg,1/日）；过敏性鼻咽病史20年；肩周炎病史。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T:37℃,P:80次/分,R:16次/分,BP:120/74mmHg。双下肢近端肌肉疼痛，无握痛。呼吸音粗，双肺可闻及湿啰音，未闻及干性啰音及胸膜摩擦音。腹软，轻压痛，无反跳痛及肌紧张，自带鼻肠营养管。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痰培养：嗜麦芽窄食单胞菌++。耶氏肺孢子菌阳性。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腹部CT：右侧腹膜后占位放疗后改变，病变侵及右侧腰大肌及十二指肠水平后壁，并伴感染及十二指肠局部穿孔可能性大；病灶包绕腹主动脉及右侧输尿管上段，继发右肾扩张积水。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1.初步诊断：恶性肿瘤放射治疗后；小B细胞淋巴瘤；电解质紊乱；腹腔感染；耶氏肺孢子菌感染；嗜麦芽窄食单胞菌感染；低蛋白血症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2.诊断依据：既往病理结果提示小B细胞淋巴瘤；痰培养：嗜麦芽窄食单胞菌++。耶氏肺孢子菌阳性。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腹部CT：右侧腹膜后占位放疗后改变，病变侵及右侧腰大肌及十二指肠水平后壁，并伴感染及十二指肠局部穿孔可能性大；病灶包绕腹主动脉及右侧输尿管上段，继发右肾扩张积水。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3.鉴别诊断：已有病理及细菌学检查结果，可明确诊断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 1.0g ivgtt q8h       10.29-11.3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 50mg ivgtt q12h   10.31-11.4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米卡芬净 150mg ivgtt 1/日   11.2-11.18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3.微生物/病理结果：11.3痰培养：嗜麦芽窄食单胞菌 ++ 米诺环素耐药；复方新诺明敏感；左氧氟沙星敏感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4.方案调整：克林霉素 0.6g ivgtt q8h        11.3-11.18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50mg ivgtt q12      11.4-11.18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5.指标追踪：应用依拉环素后体温降至正常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2025-12-08T06:42:39Z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