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PCT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1.疗效评价：达到临床治愈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2.局限性：没有完善血液ngs检测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3.结论：在替加环素使用2天后不佳，应该立马调整为依拉环素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一例车祸多发伤合并肺部感染病例报告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1.独特性：全身性多发伤，肺部重症感染耐药菌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2.背景：患者因车祸全身性多发伤，反复高热，肺部感染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1.人口学信息：62岁，女性，长沙本地人，务农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2.主诉：车祸外伤致全身多处疼痛26天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3.既往史：既往2型糖尿病病史17年，血糖控制不详，有腰椎手术史，否认肝炎，结核，疟疾病史，否认高血压，心脏病史，否认脑血管疾病，精神疾病史，否认输血史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体温38°C，脉搏98次/分，呼吸18次/分，血压：134/62mmHg，神志清楚，右颈可见血透管，心率98次/分，律齐，心音正常，腹部平软，腹部无压痛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腹部CT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腹部CT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肺部CT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1.初步诊断：1.全身多处损伤骨折，肋骨多根骨折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2.肺部感染，双侧胸腔积液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3.肝肾功能不全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2.诊断依据：痰液ngs检出高序列耐药鲍曼不动杆菌，肺炎克雷伯菌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3.鉴别诊断：排除肺结核：T-spot阴性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749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1.药物：10.30-11.2哌拉西林他唑巴坦钠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11.2-11.4美罗培南➕替加环素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11.4-11.6美罗培南➕多粘菌素➕利奈唑胺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11.7-11.11美罗培南➕多粘菌素➕头孢他啶阿维巴坦➕氨曲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11.11-11.19依拉环素➕多粘菌素➕伐昔洛韦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3.微生物/病理结果：痰液ngs检出肺克，鲍曼高序列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4.方案调整：因感染控制不佳，持续发热调整抗生素方案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5.指标追踪：PCT从使用依拉环素后持续下降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2025-12-11T06:49:52Z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