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1.疗效评价：本例患者达到临床治愈标准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2.局限性：未进行痰ngs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3.结论：强化病原学筛查可改善呼吸机相关肺炎预后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一例车祸多发伤合并血流感染和肺部感染患者病例报告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1.独特性：多发伤，高热，血流感染CRAB，肺部感染，腹腔感染CRAB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2.背景：男性患者，车祸多发伤后发热，血流感染，腹腔感染，肺部感染CRAB，及时控制CRAB重症感染，为治疗赢得宝贵时间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1.人口学信息：62岁，男，退休人员，居住地：湖南长沙宁乡县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2.主诉：车祸外伤脾切除术后15天，发热9天，气管切管6天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3.既往史：否认肝炎，结核，高血压史，否认心脏病史，糖尿病史，脑血管疾病，精神疾病史，否认手术、外伤、输血史，否认食物、药物过敏史，预防接种史不详。否认新冠流行病学史。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38°C，脉搏：120次/分，呼吸18次/分，血压：122/73mmHg，发育正常，营养良好，急性面容，神志不清，精神较差，被动体位，查体不合作，不能应答，全身皮肤粘膜未见黄染，全身浅表性淋巴结未触及肿大，头颅无畸形，双眼睑无浮肿，眼球无自主活动，无外突，结合膜无充血及水肿，对光反应灵敏，伤口无红肿化脓，引流管通畅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胸部CT，腹部CT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腹部CT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胸部CT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1.初步诊断：1.多发伤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2.创伤性凝血症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3.代谢性酸中毒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4.呼吸机相关肺炎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2.诊断依据：血培养，肺泡灌洗液培养，腹腔引流液培养出CRAB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3.鉴别诊断：排除肺结核：T-SPOT阴性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1.药物：10.27-10.30美罗培南1gQ8h➕多粘菌素 B50u➕头孢比罗脂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10.31-11.11多粘菌素b➕奥玛环素50mg➕头孢比罗脂➕奥玛环素50mgq12h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11.12-11.20万古霉素➕依拉环素➕头孢哌酮舒巴坦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3.微生物/病理结果：血培养CRAB，肺泡灌洗液培养CRAB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4.方案调整：因感染控制不佳调整依拉环素➕舒普深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5.指标追踪：炎症指标PCT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2025-12-11T06:13:06Z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