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气管灌洗液检出大肠埃希菌菌,金黄色葡萄球菌,嗜麦芽窄食单胞菌鲍曼不动杆菌，肺炎克雷伯菌,铜绿假单胞菌，按蚊伊丽莎白菌,立刻制定用药方案,症状体征明显好转，体温恢复正常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一例肿瘤晚期伴吸入性肺炎病例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1.独特性：患者肿瘤晚期,感染严重灌洗液检出大肠埃希菌菌,金黄色葡萄球菌,嗜麦芽窄食单胞菌,鲍曼不动杆菌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2.背景：患者肿瘤晚期,长期服用止疼药物,今晨因疼痛控制不佳,后加量后,晚上出现昏睡,反应差,伴鼾样呼吸,鼻饲水后出现呛咳，咳嗽无力，以意识障碍查因，吸入性肺炎入院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1.人口学信息：70，男，退休，湖北武汉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2.主诉：意识改变1天,呛咳1小时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20208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体温36.5C 脉搏90次/分 呼吸22次/分 血压127/77mmHg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一般情况：发育良好，营养良好，正常面容，表情自如，查体不配合,正力体型,步态正常，被动体味,神志清楚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皮肤、黏膜：色泽［正常］，［无］皮疹，［无］皮下出血，［无］水肿，［无］肝掌，［无］蚴蛛痣，其他:［无］。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淋巴结：［浅表淋巴结［无肿大］。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头部：头发分布［正常］，其他：［无］。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眼:［无］突眼，眼睑［正常］，结膜［正常］，巩膜［无黄染］，角膜［透明］，瞳孔［等圆等大］，瞳孔对光放射［正常］，其他：［无］。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耳：外耳道［无］分泌物，乳突［无］压痛，听力［无］障碍。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鼻：鼻翼煽动［无］，鼻翼［无］分泌物；副鼻窦［无］压痛。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口腔：唇：［无发绀］；粘膜：［无苍白］；舌：［居中］；扁桃体：［无肿大］；咽：［无红肿］；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齿：［无龋齿]。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部：[无］颈项强直，颈动脉［搏动正常］，肝颈静脉回流征：［阴性］，气管［居中］，甲状腺［正常］，血管［无］杂音｝。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胸部：[廓［正常］，乳房［正常］，胸骨［无］叩痛｝。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肺：诊：呼吸运动［正常］；触诊：语颤〔正常］，胸膜［无］摩擦音，皮下惗发感［无］；叩诊：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［正常清晰］；听诊：呼吸音［正常］。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：视诊：心尖搏动［正常］，心尖搏动位置［正常］，触诊：心尖搏动［正常］，［无］震颤；叩诊：心相对浊音界［正常］；听诊：心率：［90次/分，心律［规整］，心音［正常］，［无］杂音，周围血管征：[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部：视诊：外形［正常］，胃型［无］，腹壁：［无］静脉曲张，［无］手术疤痕；触诊：腹部触诊［全腹柔软］，［无1压痛，肝［肋下未及］，胆囊［未触及肿大］，Murphy征[阴性］，脾［未触及肿大］，肾［无叩击痛］，腹部包块［未触及］，其他：［无］；叩诊：肝浊音界［存在］，移动性浊音［阴性］；听诊：肠鸣音［正常］，［无1气过水声，血管［无］杂音。｝直肠肛门：［未查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外生殖器：［未查］。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貸柱：［正常］。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四肢：［正常］。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神经系统：［正常］。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2025-8-21我院急诊病历一份：心电图提示窦性心动过速；PR间期延长。实验室检查提示血红蛋白90.0G/L，血小板315×109/L，中性粒细胞百分比73.9%，钾离子5.2mmol/L个，离子钙0.99mol/L+，葡萄糖8.4mmol/L，尿素氮28mg/dL个，肌酐83umol/L,D二聚体1.93mg/个。降钙素原0.047ng/ml。肌钙蛋白I和脑钠肽前体未见异常。动脉血气分析提示p值7.34，二氧化碳分压42.0mmHg，氧分压82mmHg，钾离子4.74mmol/个，钠离子138mmol/L，钙离子1.09mol/L*，标准碳酸氢根22.0mmo1/L、急诊脑部及肺部CT平扫提示1.左侧脑室前角旁腔隙；2.脑白质病变，建议HRI检查，3.鼻咽左侧壁及后壁软组织增厚并邻及颅骨骨质破坏，考虑肿瘤性病变，建议进一步MRI增强检查；4.鼻窦炎；5.双肺炎症，伴肺水肿可能；双侧胸腔积液；6.双侧肩胛骨、多发肋骨及椎体骨质破坏，考虑转移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11.4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11.24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862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1.初步诊断：上颌窦恶性肿瘤 腺样囊性癌术后ypT40M1.高血压1级(高危),疼痛，吞咽困难，便秘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老年男性病人，因“意识改变1天，呛咳1时”入院。既往有上颌窦恶性肿瘤伴全身多处转移病史。查体：嗜睡，皮肤及巩膜无黄染，无肝掌，无蜘蛛痣，双肺呼吸音清，下肺闻及散在湿性啰音，以右侧明显，HR98bpm，心律齐，未闻及明显心脏杂音，腹软，无压痛及反跳痛，双下肢无水肿。专科查体，嗜睡，呼唤可睁眼，可遵嘱词语正确对答，言语含糊，颈软，脑膜刺激征阴性，上肢肌力4多及，下肢肌力4级。生理反射存在，病理反射未引出。我院急诊实验室检查提示血红蛋白90.0G/L ，血小板315×10“9/L，中性粒细胞百分比73.9%，钾离子5.2mmol/L，离子钙0.99mol/L*，葡萄糖8.4mmo1/L，尿素氮28mg/dL个，肌酐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83umol/L,D二聚体1.93mg/L个。降钙素原0.047ng/m个。肌钙蛋白I和脑钠肽前体未见异常。动脉血气分析提示pH值（测定）7.34，二氧化碳分压（测定）42.0mmHg，氧分压（测定）82mmHg，钾离子4.74mmo1/L个，钠离子138mo1/L，钙离子1.09mmol/L*，标准碳酸氢根22.0mmol/L。急诊脑部及肺部CT平扫提示1.左侧脑室前角旁腔隙；2.脑白质病变，建议MRI检查；3.鼻咽左侧壁及后壁软组织增厚并邻及颅骨骨质破坏，考虑肿瘤性病变，建议进一步MRI增强检查；4.鼻窦炎；5.双肺炎症，伴肺水肿可能；双侧胸腔积液；6. 双侧肩胛骨、多发肋骨及椎体骨质破坏，考虑转移。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3.鉴别诊断：与脑出血相鉴别，患者既往有高血压病史，可引发脑出血，表现为突发的意识障碍及呛咳明显，患者近期血压不够，四肢肌力稍差但对称，急诊脑CT平扫未见出血，不支持。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1.药物：2025/10/21-10/31多西环素0.1gqd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2025/10/24-10/31头孢他啶阿维巴坦2.5gq8h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2025/10/31-11/4替加环素50mgq12h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2025/10/31-11/5美罗培南1gq8h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2025/11/5-11/16依拉环素50mgq12h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2.手术：/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3.微生物/病理结果：灌洗液检出大肠埃希菌菌,金黄色葡萄球菌,嗜麦芽窄食单胞菌鲍曼不动杆菌，肺炎克雷伯菌,铜绿假单胞菌，按蚊伊丽莎白菌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4.方案调整：2025/11/5替加环素替换为依拉环素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呼吸衰竭,肺部感染,检出肠埃希菌菌,金黄色葡萄球菌,嗜麦芽窄食单胞菌鲍曼不动杆菌，肺炎克雷伯菌,铜绿假单胞菌，按蚊伊丽莎白菌，11.5-11.16使用依拉环素,经治疗后体温降至正常,炎症指标下降明显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70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2025-12-11T06:43:50Z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