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体温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1.疗效评价：临床治愈，疗效佳，安全性良好。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2.局限性：未检测到明确病原体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3.结论：依拉环素经验性治疗效果佳，未见不良反应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一例再生障碍性贫血抗感染治疗病例分享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1.独特性：患者重型再障，粒细胞缺乏，曾发生多次耐药菌感染，使用亚安西瑞仍发热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2.背景：患者atg 治疗后，免疫缺陷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1.人口学信息：37岁，女性，浙江省温州市鹿城区，个体经营者。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2.主诉：确诊再生障碍性贫血1月余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3.既往史：平素健康状况（良好）；否认高血压病史。否认冠心病病史。否认糖尿病病史。否认肝炎、结核等传染病史。否认中毒史。有甲硝唑药物过教史，表现为恶心呕吐，否认食物过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敏史。有手木外伤史，剖腹产手木史年。有输血史。预防接神史随社会。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体温：37.6℃脉搏:84次/分 呼吸:116次/分 血压:139/87mnHg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体位:自动 面容：安静步态：正常 语言：清晰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神色有神 形态中等 语声清晰 气平舌红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身高：155cm 体重：50Kg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1.初步诊断：1.髓劳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2.再生障碍性贫血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3.软组织感染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2.诊断依据：血培养屎肠球菌4➕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3.鉴别诊断：“排除肺结核：T-SPOT阴性”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1.药物：2025年8月23日最高温度38.2℃，布洛芬降温，余治疗上暂予卡络磺钠针、巴曲亭预防出血，伏立康唑预防真菌感染，万古霉素，多黏菌素E甲磺酸纳抗感染，惠尔血促拉细胞生成，恩替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卡韦抗病毒治疗，枸橼酸钾口服溶液，氯化钾注射液补钾，艾司奥美拉唑护胃等对症治疗。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3.微生物/病理结果：血培养屎肠球菌4➕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4.方案调整：2025年8月26日，头孢他啶阿维巴坦、依拉环素、伏立康唑抗感染治疗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5.指标追踪：2025年8月23日，体温37.4℃  白细胞计数0.1*10^9/L，中性粒细胞绝对数 0.0* 10^9/L，淋巴细胞绝对数0.1*10^9/L ，*红细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胞计数2.16*10~12/L，超敏C反应蛋白122.78mg/L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2025年8月26日，体温38.4 ℃  白细胞计数0.1*10^9/L，中性粒细胞绝对数 0.0* 10^9/L，淋巴细胞绝对数0.1*10^9/L ，超敏c反应蛋白181.25mg/L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2025年8月31日，体温36 ℃  白细胞计数0.1*10^9/L，中性粒细胞绝对数 0.0* 10^9/L，淋巴细胞绝对数0.1*10^9/L ，超敏C反应蛋白35.45mg/L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2025-12-15T12:24:02Z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