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PCT变化趋势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1.疗效评价：临床治疗效果理想，CT渗出吸收明显，痰液培养转变为粘质沙雷菌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2.局限性：支气管肺泡灌洗液的NGS没有做耐药基因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3.结论：对于CRAB感染，可考虑联合应用依拉环素、多粘菌素B，临床疗效可。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一例主动脉夹层患者的抗感染路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1.独特性：主动脉夹层术后继发多重耐药菌感染，抗感染难度大，影响预后。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2.背景：主动脉夹层术后患者要加强感染的预防，一旦继发多重耐药菌感染，要根据药敏情况积极抗感染治疗以及其他综合性的治疗。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1.人口学信息：患者男性，83岁，浙江嘉兴人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2.主诉：胸闷6小时余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3.既往史：既往有高血压病史7年，不规律服用降压药，血压控制可；有前列腺恶行肿瘤手术病史13年，自述症状控制可；9年前曾行肺结节手术史；吸烟史30年，每日5支；偶有少量饮酒；已婚已育。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摄氏度，呼吸18次/分，脉搏72次/分，血压110/47mmHg，血氧饱和度97%，神志清，双侧瞳孔等大等圆，颈静脉无怒张，双肺听诊呼吸音清，未闻及明显啰音，心律齐，未闻及病理性杂音，腹软，无压痛及反跳痛，肠鸣音正常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术后CT提示肺部深处明显，术后多次痰培养提示为CRAB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1.初步诊断：主动脉夹层A型、冠心病、原发性高血压、心包积液、肺部感染、呼吸衰竭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2.诊断依据：1.症状以胸闷6小时余入院；2.既往有高血压病史；3.入院后CT提示主动脉夹层A型；4.术后反复多次痰液培养提示为鲍曼不动杆菌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3.鉴别诊断：吸入性肺炎：患者术后反复气管插管，鼻饲营养液为主，可能存在反复误吸，查头颅CT未见明显脑血管疾病。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1.药物：患者术后因出现呼吸衰竭，二次气管插管，插管后给与美罗培南针0.5，VD，Q6H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2.手术：11月2日行主动脉瓣和升主动脉置换术、主动脉-冠脉搭桥术、心外膜电极植入术、体外循环辅助开放性心脏手术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3.微生物/病理结果：痰培养为耐碳青霉烯类的鲍曼不动杆菌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4.方案调整：依拉环素针50mg，VD，Q12H+多粘菌素B针50万U，VD，Q12H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5.指标追踪：体温有下降、PCT、CRP均有下降，气道内痰液明显减少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2025-12-15T05:56:55Z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