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1.疗效评价：临床治愈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2.局限性：血液未检出CRkp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3.结论：依拉环素对于CRKP拥有很好的体内活性，且安全性良好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头部损伤术后伴肺部感染治愈1例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1.独特性：多部位混合感染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2.背景：患者受伤前为肺部感染，因车祸头部损伤，耳眼外周受损，于2025年11月26日手术.12月5日因脓毒症休克转入我科室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1.人口学信息：69，女，退休教师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2.主诉：ARDS,入院前咳嗽咳痰发热，自行服用头孢，阿奇霉素等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3.既往史：高血压，药物控制良好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血压:156/127mmHg，血氧:67%，心率:72次/分，呼吸频率:25次/分体温:37.9℃。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床旁超声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1.初步诊断：ARDS,双肺感染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2.诊断依据：痰培养，卡他莫拉菌，CRKP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血液检出：链球菌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3.鉴别诊断：流感病毒等阴性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1.药物：哌拉西林他唑巴坦4.5gQ8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2.手术：头部外伤缝合，胫骨矫正，12月4日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3.微生物/病理结果：痰培养，卡他莫拉菌，CRKP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血液检出：链球菌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4.方案调整：依拉环素50mg/kg，Q12  头孢他啶阿维巴坦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5.指标追踪：PCT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38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2025-12-15T08:19:33Z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