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多重耐药菌感染诊治体会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1.独特性：鲍曼联合肺克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2.背景：70岁男性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2.主诉：发热数天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发热，体温39度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2.诊断依据：痰培养提示CRAB+CRKP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1.药物：美罗培南联合依拉环素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3.微生物/病理结果：痰培养提示CRAB+CRKP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2025-12-15T05:55:32Z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