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8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png" /><Relationship Id="rId7" Type="http://schemas.openxmlformats.org/officeDocument/2006/relationships/image" Target="../media/image7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1.疗效评价：患者检出粘质沙雷菌，流感嗜血杆菌，立即调整用药,症状体征明显好转，炎症指标下降，治疗有效。治疗过程中无肝肾功能损伤。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2.局限性：/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3.结论：病人诊疗过程中，应密切关注患者体征，依据病情及时制定并调整治疗方案，达到疗效。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一例心房颤动伴重症肺炎病例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1.独特性：患者心房颤动,卡氏肺孢子菌肺炎,呼吸衰竭,NGS检出革兰阳性球菌屎肠球菌，粘质沙雷菌，流感嗜血杆菌，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2.背景：患者1月前无明显诱因出现咳嗽，全天咳嗽，无明显咳痰，间断发热，伴有活动后喘气，胸闷，气促，无呼吸困难，咳血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3749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1.人口学信息：63，女，其他，湖北宜昌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2.主诉：咳嗽、气促伴间断发热1月余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1、2023年宜昌市人民医院检查诊断”干燥综合征、间质性肺炎“，先口服药物控制2、2023.02.06行双侧甲状腺全切+中央区淋巴结清扫+喉返神经探查及检测+纳米碳淋巴结示踪及负显影+甲状旁腺自体移植术(甲状腺良性肿瘤),现长期口服”优甲乐”3、2025.6因肢体麻木、右眼视力下降在我院神经内科住院诊断为视神经脊髓炎谱系疾病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711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体温37.8C 脉搏100次/分 呼吸20次/分 血压101/65mmHg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一般情况：发育正常，营养良好，正常面容，表情自如，体型适中，步入病房，步态正常，自主体位，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全身皮肤巩膜无黄染，浅表淋巴结无肿大。颈软，气管居中，甲状腺不大。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胸骨无压痛。双肺呼吸音清，未闻及干湿啰音。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心率100次/分，律齐，各瓣膜听诊区未闻及病理性杂音。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腹平软，无压痛及反跳痛，肝脾肋下未及，Muphy征（-），肾区无叩击痛，肠呜音正常，双下肢无水肿，肌力、肌张力及感觉正常。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患者神消，精神一般，双侧瞳孔等大等圆，约3mm，对光反射存在。双侧锁骨上窝未触及淋巴结肿大，皮肤巩膜无黄染。胸廓无明显畸形，双肺呼吸音稍粗，双下肺可闻及湿啰音。心律齐，各瓣膜区未闻及病理性杂音。腹软，无压痛及反跳痛。肝脾肋下未及。双肾区无叩痛。双下肢不肿。生理反射存在，病理反射未引出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313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1.初步诊断：I型呼吸衰竭，肺部感染，干燥综合征，间质性肺炎，糖尿病，视神经脊髓炎谱系疾病(AQP4）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2.诊断依据：1、患者女，63岁；2、因“咳嗽、气促伴间断发热1月余”入院：3. 外院胸部CT：双肺感染及间质性感染。根据既往病史诊断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3.鉴别诊断：需与肺栓塞，心力衰竭，心肌梗死等可引起气促、呼吸衰竭的疾病互相鉴别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557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1.药物：2025/10/21-10/30泰定平2.5gq8h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2025/10/27-11/1替加环素50mgq12h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2025/11/1-11/9思福妥2.5gq8h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2025/11/1-11/20卡泊芬净50mgqd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2025/10/27-11/14多黏B25万IU雾吸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2025/11/9-11/12头孢他啶阿维巴坦钠2.5gq8h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2025/11/12-11/20思福妥2.5gq8h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2025/11/13-11/16依拉环素50mgq12h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2025/11/17-11/20多黏B25万IU雾吸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2.手术：/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3.微生物/病理结果：检出革兰阳性球菌屎肠球菌，粘质沙雷菌，流感嗜血杆菌，光滑念珠菌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4.方案调整：2025/11/13加用依拉环素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5.指标追踪：患者发热,检出粘质沙雷菌，流感嗜血杆菌CRP持续上升,11.13-11.16使用依拉环素,经治疗后体温降至正常,crp明显下降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58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2025-12-15T06:16:43Z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