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6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7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PCT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1.疗效评价：达到临床治愈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2.局限性：没有做腹腔引流液ngs筛查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3.结论：强化腹腔引流液ngs筛查可改善预后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一例车祸外伤及消化道出血合并重症肺炎病例报告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1.独特性：全身多处挫伤，骨折，腹腔脓肿有大量黄色引流液，消化道大出血，失血性休克，患者重症腹腔感染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2.背景：男性，车祸伤多处损伤骨折，合并消化道大出血，腹腔感染，重症肺炎，失血性休克，抢救过程中消化道反复出血，反复感染，及时止血和预防重症感染很重要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1.人口学信息：50岁，男性，本地人，务农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2.主诉：车祸外伤1月余，反复发热1月，呕血7天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3.既往史：否认肝炎，结核，疟疾史，否认高血压，心脏病史，糖尿病史，脑血管疾病，精神疾病史，否认手术史，外伤，输血史，否认药物过敏史，预防接种史不详，否认新冠流行病学史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36.8度，脉搏111次/分，呼吸23次/分，血压87/54mmHg，血氧饱和度96%，发育正常，营养差，慢性病容，神志镇静，精神较差，被动体位，查体不配合，双侧瞳孔等圆，直径2.0mm，对光反射灵敏，左右两侧胸腔引流可见黄色液体引出，双肺呼音粗，心率76次/分，律齐在，无杂音，腹部饱满，左右双侧腹腔引流管可见黄色引流物，四肢肌力不合作，双足皮肤发绀，发黑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胸部腹部ct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胸腹部ct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Ct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腹部ct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42545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3139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1.初步诊断：1.腹腔感染，消化道大出血，失血性休克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2.车祸多处损伤，挫伤，多处骨折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3.创伤性休克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4.重症肺炎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2.诊断依据：腹腔引流液检出培养检出耐药鲍曼和肺克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3.鉴别诊断：排除肺结核：t+spot阴性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1.药物：10.22-10.28美罗培南➕万古霉素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10.29-11.6美罗培南➕多粘菌素b➕利奈唑胺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11.7-11.16依拉环素➕多粘菌素b➕利奈唑胺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2.手术：11.2腹腔积液引流术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3.微生物/病理结果：腹腔引流液检出耐药鲍曼和肺克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4.方案调整：患者感染指标上升，体温控制不佳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5.指标追踪：PCT趋势图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45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2025-12-15T06:10:32Z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